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79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ome slide" id="{37F080FC-90CA-B540-B986-9BD13872E87D}">
          <p14:sldIdLst>
            <p14:sldId id="279"/>
            <p14:sldId id="266"/>
          </p14:sldIdLst>
        </p14:section>
        <p14:section name="Background" id="{DB20D40B-AB1E-934E-824A-870699312240}">
          <p14:sldIdLst>
            <p14:sldId id="267"/>
            <p14:sldId id="268"/>
          </p14:sldIdLst>
        </p14:section>
        <p14:section name="Methods" id="{E1161763-7ACF-FC45-804B-4351592095C8}">
          <p14:sldIdLst>
            <p14:sldId id="269"/>
            <p14:sldId id="270"/>
          </p14:sldIdLst>
        </p14:section>
        <p14:section name="Result" id="{E5BBECA7-0976-D147-89C7-64E8284716F0}">
          <p14:sldIdLst>
            <p14:sldId id="271"/>
            <p14:sldId id="272"/>
          </p14:sldIdLst>
        </p14:section>
        <p14:section name="Discussion" id="{E96EC250-2D68-A442-A6EF-3494AAE61D07}">
          <p14:sldIdLst>
            <p14:sldId id="273"/>
            <p14:sldId id="274"/>
          </p14:sldIdLst>
        </p14:section>
        <p14:section name="Conclusions" id="{B04ADB61-5FFD-6F47-B611-EF5078CF9D2F}">
          <p14:sldIdLst>
            <p14:sldId id="275"/>
            <p14:sldId id="276"/>
          </p14:sldIdLst>
        </p14:section>
        <p14:section name="References" id="{79CA2696-18CB-E84F-88E7-17D1809FE6F8}">
          <p14:sldIdLst>
            <p14:sldId id="277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101"/>
    <a:srgbClr val="37322E"/>
    <a:srgbClr val="372924"/>
    <a:srgbClr val="051218"/>
    <a:srgbClr val="661D00"/>
    <a:srgbClr val="527EAC"/>
    <a:srgbClr val="1F3108"/>
    <a:srgbClr val="4970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D43A32-C1CD-DB4D-BB11-A906368B9BDF}" v="131" dt="2023-10-30T09:48:29.7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57"/>
    <p:restoredTop sz="69293"/>
  </p:normalViewPr>
  <p:slideViewPr>
    <p:cSldViewPr snapToGrid="0">
      <p:cViewPr varScale="1">
        <p:scale>
          <a:sx n="79" d="100"/>
          <a:sy n="79" d="100"/>
        </p:scale>
        <p:origin x="2064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min Lostedt" userId="79306c85-3aa5-489f-b465-46360300a164" providerId="ADAL" clId="{F4D43A32-C1CD-DB4D-BB11-A906368B9BDF}"/>
    <pc:docChg chg="undo custSel addSld delSld modSld sldOrd addSection modSection">
      <pc:chgData name="Jasmin Lostedt" userId="79306c85-3aa5-489f-b465-46360300a164" providerId="ADAL" clId="{F4D43A32-C1CD-DB4D-BB11-A906368B9BDF}" dt="2023-10-30T09:49:06.751" v="3195" actId="27132"/>
      <pc:docMkLst>
        <pc:docMk/>
      </pc:docMkLst>
      <pc:sldChg chg="del">
        <pc:chgData name="Jasmin Lostedt" userId="79306c85-3aa5-489f-b465-46360300a164" providerId="ADAL" clId="{F4D43A32-C1CD-DB4D-BB11-A906368B9BDF}" dt="2023-10-24T09:36:47.928" v="1629" actId="2696"/>
        <pc:sldMkLst>
          <pc:docMk/>
          <pc:sldMk cId="164817563" sldId="256"/>
        </pc:sldMkLst>
      </pc:sldChg>
      <pc:sldChg chg="del">
        <pc:chgData name="Jasmin Lostedt" userId="79306c85-3aa5-489f-b465-46360300a164" providerId="ADAL" clId="{F4D43A32-C1CD-DB4D-BB11-A906368B9BDF}" dt="2023-10-24T08:35:51.378" v="343" actId="2696"/>
        <pc:sldMkLst>
          <pc:docMk/>
          <pc:sldMk cId="2713761206" sldId="257"/>
        </pc:sldMkLst>
      </pc:sldChg>
      <pc:sldChg chg="modSp del mod">
        <pc:chgData name="Jasmin Lostedt" userId="79306c85-3aa5-489f-b465-46360300a164" providerId="ADAL" clId="{F4D43A32-C1CD-DB4D-BB11-A906368B9BDF}" dt="2023-10-24T08:56:23.075" v="667" actId="2696"/>
        <pc:sldMkLst>
          <pc:docMk/>
          <pc:sldMk cId="4248564992" sldId="258"/>
        </pc:sldMkLst>
        <pc:spChg chg="mod">
          <ac:chgData name="Jasmin Lostedt" userId="79306c85-3aa5-489f-b465-46360300a164" providerId="ADAL" clId="{F4D43A32-C1CD-DB4D-BB11-A906368B9BDF}" dt="2023-10-24T08:55:52.757" v="637" actId="21"/>
          <ac:spMkLst>
            <pc:docMk/>
            <pc:sldMk cId="4248564992" sldId="258"/>
            <ac:spMk id="3" creationId="{6A30BAB8-39D8-63DF-F542-6D5DA2A846DE}"/>
          </ac:spMkLst>
        </pc:spChg>
      </pc:sldChg>
      <pc:sldChg chg="del">
        <pc:chgData name="Jasmin Lostedt" userId="79306c85-3aa5-489f-b465-46360300a164" providerId="ADAL" clId="{F4D43A32-C1CD-DB4D-BB11-A906368B9BDF}" dt="2023-10-24T08:56:23.073" v="666" actId="2696"/>
        <pc:sldMkLst>
          <pc:docMk/>
          <pc:sldMk cId="1633752935" sldId="259"/>
        </pc:sldMkLst>
      </pc:sldChg>
      <pc:sldChg chg="modSp del mod">
        <pc:chgData name="Jasmin Lostedt" userId="79306c85-3aa5-489f-b465-46360300a164" providerId="ADAL" clId="{F4D43A32-C1CD-DB4D-BB11-A906368B9BDF}" dt="2023-10-24T08:57:23.493" v="675" actId="2696"/>
        <pc:sldMkLst>
          <pc:docMk/>
          <pc:sldMk cId="731734312" sldId="260"/>
        </pc:sldMkLst>
        <pc:spChg chg="mod">
          <ac:chgData name="Jasmin Lostedt" userId="79306c85-3aa5-489f-b465-46360300a164" providerId="ADAL" clId="{F4D43A32-C1CD-DB4D-BB11-A906368B9BDF}" dt="2023-10-24T08:56:28.420" v="668" actId="21"/>
          <ac:spMkLst>
            <pc:docMk/>
            <pc:sldMk cId="731734312" sldId="260"/>
            <ac:spMk id="3" creationId="{8711A83A-C6CA-54FB-B007-06E0CB5B1493}"/>
          </ac:spMkLst>
        </pc:spChg>
      </pc:sldChg>
      <pc:sldChg chg="modSp del mod">
        <pc:chgData name="Jasmin Lostedt" userId="79306c85-3aa5-489f-b465-46360300a164" providerId="ADAL" clId="{F4D43A32-C1CD-DB4D-BB11-A906368B9BDF}" dt="2023-10-24T09:02:36.132" v="890" actId="2696"/>
        <pc:sldMkLst>
          <pc:docMk/>
          <pc:sldMk cId="1391858803" sldId="261"/>
        </pc:sldMkLst>
        <pc:spChg chg="mod">
          <ac:chgData name="Jasmin Lostedt" userId="79306c85-3aa5-489f-b465-46360300a164" providerId="ADAL" clId="{F4D43A32-C1CD-DB4D-BB11-A906368B9BDF}" dt="2023-10-24T08:59:43.266" v="835" actId="27636"/>
          <ac:spMkLst>
            <pc:docMk/>
            <pc:sldMk cId="1391858803" sldId="261"/>
            <ac:spMk id="3" creationId="{3B344E16-C252-759C-E7FD-E3FB414E47B6}"/>
          </ac:spMkLst>
        </pc:spChg>
      </pc:sldChg>
      <pc:sldChg chg="modSp del mod">
        <pc:chgData name="Jasmin Lostedt" userId="79306c85-3aa5-489f-b465-46360300a164" providerId="ADAL" clId="{F4D43A32-C1CD-DB4D-BB11-A906368B9BDF}" dt="2023-10-24T09:16:49.535" v="1191" actId="2696"/>
        <pc:sldMkLst>
          <pc:docMk/>
          <pc:sldMk cId="2158790350" sldId="262"/>
        </pc:sldMkLst>
        <pc:spChg chg="mod">
          <ac:chgData name="Jasmin Lostedt" userId="79306c85-3aa5-489f-b465-46360300a164" providerId="ADAL" clId="{F4D43A32-C1CD-DB4D-BB11-A906368B9BDF}" dt="2023-10-24T09:15:12.833" v="1045" actId="21"/>
          <ac:spMkLst>
            <pc:docMk/>
            <pc:sldMk cId="2158790350" sldId="262"/>
            <ac:spMk id="3" creationId="{447D2EBB-7430-50ED-D875-3A713CF61541}"/>
          </ac:spMkLst>
        </pc:spChg>
      </pc:sldChg>
      <pc:sldChg chg="del">
        <pc:chgData name="Jasmin Lostedt" userId="79306c85-3aa5-489f-b465-46360300a164" providerId="ADAL" clId="{F4D43A32-C1CD-DB4D-BB11-A906368B9BDF}" dt="2023-10-24T09:17:01.562" v="1194" actId="2696"/>
        <pc:sldMkLst>
          <pc:docMk/>
          <pc:sldMk cId="1549086498" sldId="263"/>
        </pc:sldMkLst>
      </pc:sldChg>
      <pc:sldChg chg="del">
        <pc:chgData name="Jasmin Lostedt" userId="79306c85-3aa5-489f-b465-46360300a164" providerId="ADAL" clId="{F4D43A32-C1CD-DB4D-BB11-A906368B9BDF}" dt="2023-10-24T08:35:52.612" v="344" actId="2696"/>
        <pc:sldMkLst>
          <pc:docMk/>
          <pc:sldMk cId="4236882484" sldId="264"/>
        </pc:sldMkLst>
      </pc:sldChg>
      <pc:sldChg chg="del">
        <pc:chgData name="Jasmin Lostedt" userId="79306c85-3aa5-489f-b465-46360300a164" providerId="ADAL" clId="{F4D43A32-C1CD-DB4D-BB11-A906368B9BDF}" dt="2023-10-24T09:36:51.341" v="1630" actId="2696"/>
        <pc:sldMkLst>
          <pc:docMk/>
          <pc:sldMk cId="219869109" sldId="265"/>
        </pc:sldMkLst>
      </pc:sldChg>
      <pc:sldChg chg="addSp delSp modSp mod modTransition">
        <pc:chgData name="Jasmin Lostedt" userId="79306c85-3aa5-489f-b465-46360300a164" providerId="ADAL" clId="{F4D43A32-C1CD-DB4D-BB11-A906368B9BDF}" dt="2023-10-30T09:49:06.751" v="3195" actId="27132"/>
        <pc:sldMkLst>
          <pc:docMk/>
          <pc:sldMk cId="1678672070" sldId="266"/>
        </pc:sldMkLst>
        <pc:graphicFrameChg chg="add mod modGraphic">
          <ac:chgData name="Jasmin Lostedt" userId="79306c85-3aa5-489f-b465-46360300a164" providerId="ADAL" clId="{F4D43A32-C1CD-DB4D-BB11-A906368B9BDF}" dt="2023-10-30T09:44:15.562" v="3171" actId="1036"/>
          <ac:graphicFrameMkLst>
            <pc:docMk/>
            <pc:sldMk cId="1678672070" sldId="266"/>
            <ac:graphicFrameMk id="4" creationId="{7E82079B-E1B6-3397-0E7B-977948E02DBC}"/>
          </ac:graphicFrameMkLst>
        </pc:graphicFrameChg>
        <pc:graphicFrameChg chg="add del mod modGraphic">
          <ac:chgData name="Jasmin Lostedt" userId="79306c85-3aa5-489f-b465-46360300a164" providerId="ADAL" clId="{F4D43A32-C1CD-DB4D-BB11-A906368B9BDF}" dt="2023-10-24T08:30:40.522" v="8" actId="478"/>
          <ac:graphicFrameMkLst>
            <pc:docMk/>
            <pc:sldMk cId="1678672070" sldId="266"/>
            <ac:graphicFrameMk id="6" creationId="{CC260A51-7209-D70A-F368-606706127868}"/>
          </ac:graphicFrameMkLst>
        </pc:graphicFrameChg>
        <pc:graphicFrameChg chg="add del mod modGraphic">
          <ac:chgData name="Jasmin Lostedt" userId="79306c85-3aa5-489f-b465-46360300a164" providerId="ADAL" clId="{F4D43A32-C1CD-DB4D-BB11-A906368B9BDF}" dt="2023-10-24T08:34:20.228" v="319" actId="478"/>
          <ac:graphicFrameMkLst>
            <pc:docMk/>
            <pc:sldMk cId="1678672070" sldId="266"/>
            <ac:graphicFrameMk id="8" creationId="{A10DEA9B-39A6-CC89-A3D5-05A76CDBA369}"/>
          </ac:graphicFrameMkLst>
        </pc:graphicFrameChg>
        <pc:graphicFrameChg chg="add del mod modGraphic">
          <ac:chgData name="Jasmin Lostedt" userId="79306c85-3aa5-489f-b465-46360300a164" providerId="ADAL" clId="{F4D43A32-C1CD-DB4D-BB11-A906368B9BDF}" dt="2023-10-24T09:09:57.953" v="1037" actId="478"/>
          <ac:graphicFrameMkLst>
            <pc:docMk/>
            <pc:sldMk cId="1678672070" sldId="266"/>
            <ac:graphicFrameMk id="10" creationId="{98F907FE-0060-CD0A-233F-F02140B86A62}"/>
          </ac:graphicFrameMkLst>
        </pc:graphicFrameChg>
        <pc:graphicFrameChg chg="add del mod modGraphic">
          <ac:chgData name="Jasmin Lostedt" userId="79306c85-3aa5-489f-b465-46360300a164" providerId="ADAL" clId="{F4D43A32-C1CD-DB4D-BB11-A906368B9BDF}" dt="2023-10-24T09:27:40.418" v="1416" actId="478"/>
          <ac:graphicFrameMkLst>
            <pc:docMk/>
            <pc:sldMk cId="1678672070" sldId="266"/>
            <ac:graphicFrameMk id="12" creationId="{B1A35437-62B7-EBCE-DDC0-869F1C8E2CFA}"/>
          </ac:graphicFrameMkLst>
        </pc:graphicFrameChg>
        <pc:graphicFrameChg chg="add del mod modGraphic">
          <ac:chgData name="Jasmin Lostedt" userId="79306c85-3aa5-489f-b465-46360300a164" providerId="ADAL" clId="{F4D43A32-C1CD-DB4D-BB11-A906368B9BDF}" dt="2023-10-24T09:07:44.498" v="1022" actId="478"/>
          <ac:graphicFrameMkLst>
            <pc:docMk/>
            <pc:sldMk cId="1678672070" sldId="266"/>
            <ac:graphicFrameMk id="14" creationId="{67BCEF9B-F943-287B-8919-CD8EA27F8633}"/>
          </ac:graphicFrameMkLst>
        </pc:graphicFrameChg>
        <pc:graphicFrameChg chg="add del mod modGraphic">
          <ac:chgData name="Jasmin Lostedt" userId="79306c85-3aa5-489f-b465-46360300a164" providerId="ADAL" clId="{F4D43A32-C1CD-DB4D-BB11-A906368B9BDF}" dt="2023-10-24T09:03:51.071" v="900" actId="478"/>
          <ac:graphicFrameMkLst>
            <pc:docMk/>
            <pc:sldMk cId="1678672070" sldId="266"/>
            <ac:graphicFrameMk id="16" creationId="{FD9C3A90-A3B1-B85A-A8C7-6FA2E8801B41}"/>
          </ac:graphicFrameMkLst>
        </pc:graphicFrameChg>
        <pc:graphicFrameChg chg="add del mod modGraphic">
          <ac:chgData name="Jasmin Lostedt" userId="79306c85-3aa5-489f-b465-46360300a164" providerId="ADAL" clId="{F4D43A32-C1CD-DB4D-BB11-A906368B9BDF}" dt="2023-10-24T09:09:27.984" v="1034" actId="478"/>
          <ac:graphicFrameMkLst>
            <pc:docMk/>
            <pc:sldMk cId="1678672070" sldId="266"/>
            <ac:graphicFrameMk id="18" creationId="{40AA7AFD-1103-85DF-BC94-BADB98B01A1D}"/>
          </ac:graphicFrameMkLst>
        </pc:graphicFrameChg>
        <pc:graphicFrameChg chg="add del mod modGraphic">
          <ac:chgData name="Jasmin Lostedt" userId="79306c85-3aa5-489f-b465-46360300a164" providerId="ADAL" clId="{F4D43A32-C1CD-DB4D-BB11-A906368B9BDF}" dt="2023-10-24T09:07:47.364" v="1023" actId="478"/>
          <ac:graphicFrameMkLst>
            <pc:docMk/>
            <pc:sldMk cId="1678672070" sldId="266"/>
            <ac:graphicFrameMk id="20" creationId="{8608DBAD-B7EC-01B3-BC1B-5167A66C3357}"/>
          </ac:graphicFrameMkLst>
        </pc:graphicFrameChg>
        <pc:graphicFrameChg chg="add del mod modGraphic">
          <ac:chgData name="Jasmin Lostedt" userId="79306c85-3aa5-489f-b465-46360300a164" providerId="ADAL" clId="{F4D43A32-C1CD-DB4D-BB11-A906368B9BDF}" dt="2023-10-24T09:27:40.418" v="1416" actId="478"/>
          <ac:graphicFrameMkLst>
            <pc:docMk/>
            <pc:sldMk cId="1678672070" sldId="266"/>
            <ac:graphicFrameMk id="22" creationId="{BFFA5C42-CCC6-D1A8-C6B8-7F63184EEB06}"/>
          </ac:graphicFrameMkLst>
        </pc:graphicFrameChg>
        <pc:graphicFrameChg chg="add del mod modGraphic">
          <ac:chgData name="Jasmin Lostedt" userId="79306c85-3aa5-489f-b465-46360300a164" providerId="ADAL" clId="{F4D43A32-C1CD-DB4D-BB11-A906368B9BDF}" dt="2023-10-24T09:27:40.418" v="1416" actId="478"/>
          <ac:graphicFrameMkLst>
            <pc:docMk/>
            <pc:sldMk cId="1678672070" sldId="266"/>
            <ac:graphicFrameMk id="24" creationId="{7A5ABFCC-0ABA-0D3B-E7F6-782D44CCC0CF}"/>
          </ac:graphicFrameMkLst>
        </pc:graphicFrameChg>
        <pc:graphicFrameChg chg="add del mod modGraphic">
          <ac:chgData name="Jasmin Lostedt" userId="79306c85-3aa5-489f-b465-46360300a164" providerId="ADAL" clId="{F4D43A32-C1CD-DB4D-BB11-A906368B9BDF}" dt="2023-10-24T09:27:40.418" v="1416" actId="478"/>
          <ac:graphicFrameMkLst>
            <pc:docMk/>
            <pc:sldMk cId="1678672070" sldId="266"/>
            <ac:graphicFrameMk id="26" creationId="{3BE9F077-D33E-79A2-6B37-E4C57C32EA6A}"/>
          </ac:graphicFrameMkLst>
        </pc:graphicFrameChg>
        <pc:graphicFrameChg chg="add del mod modGraphic">
          <ac:chgData name="Jasmin Lostedt" userId="79306c85-3aa5-489f-b465-46360300a164" providerId="ADAL" clId="{F4D43A32-C1CD-DB4D-BB11-A906368B9BDF}" dt="2023-10-24T09:27:40.418" v="1416" actId="478"/>
          <ac:graphicFrameMkLst>
            <pc:docMk/>
            <pc:sldMk cId="1678672070" sldId="266"/>
            <ac:graphicFrameMk id="28" creationId="{E30F017B-1D9D-C0C2-ED8D-9B8726AF23B9}"/>
          </ac:graphicFrameMkLst>
        </pc:graphicFrameChg>
        <pc:graphicFrameChg chg="add del mod modGraphic">
          <ac:chgData name="Jasmin Lostedt" userId="79306c85-3aa5-489f-b465-46360300a164" providerId="ADAL" clId="{F4D43A32-C1CD-DB4D-BB11-A906368B9BDF}" dt="2023-10-24T09:22:30.236" v="1354" actId="478"/>
          <ac:graphicFrameMkLst>
            <pc:docMk/>
            <pc:sldMk cId="1678672070" sldId="266"/>
            <ac:graphicFrameMk id="30" creationId="{DFCB3855-634A-1910-B71D-8399C7292A85}"/>
          </ac:graphicFrameMkLst>
        </pc:graphicFrameChg>
        <pc:graphicFrameChg chg="add del mod modGraphic">
          <ac:chgData name="Jasmin Lostedt" userId="79306c85-3aa5-489f-b465-46360300a164" providerId="ADAL" clId="{F4D43A32-C1CD-DB4D-BB11-A906368B9BDF}" dt="2023-10-24T09:27:40.418" v="1416" actId="478"/>
          <ac:graphicFrameMkLst>
            <pc:docMk/>
            <pc:sldMk cId="1678672070" sldId="266"/>
            <ac:graphicFrameMk id="32" creationId="{C7F0FD1D-A198-EAC4-377C-3B81FC8D4E18}"/>
          </ac:graphicFrameMkLst>
        </pc:graphicFrameChg>
        <pc:graphicFrameChg chg="add del mod modGraphic">
          <ac:chgData name="Jasmin Lostedt" userId="79306c85-3aa5-489f-b465-46360300a164" providerId="ADAL" clId="{F4D43A32-C1CD-DB4D-BB11-A906368B9BDF}" dt="2023-10-24T09:27:01.117" v="1413" actId="27309"/>
          <ac:graphicFrameMkLst>
            <pc:docMk/>
            <pc:sldMk cId="1678672070" sldId="266"/>
            <ac:graphicFrameMk id="34" creationId="{67CD3FD0-0CF9-5B2F-072C-9434172D6295}"/>
          </ac:graphicFrameMkLst>
        </pc:graphicFrameChg>
        <pc:graphicFrameChg chg="add del mod modGraphic">
          <ac:chgData name="Jasmin Lostedt" userId="79306c85-3aa5-489f-b465-46360300a164" providerId="ADAL" clId="{F4D43A32-C1CD-DB4D-BB11-A906368B9BDF}" dt="2023-10-24T09:27:01.117" v="1413" actId="27309"/>
          <ac:graphicFrameMkLst>
            <pc:docMk/>
            <pc:sldMk cId="1678672070" sldId="266"/>
            <ac:graphicFrameMk id="36" creationId="{C0EF3B68-A24F-7966-4885-8107E594C07E}"/>
          </ac:graphicFrameMkLst>
        </pc:graphicFrameChg>
        <pc:graphicFrameChg chg="add mod modGraphic">
          <ac:chgData name="Jasmin Lostedt" userId="79306c85-3aa5-489f-b465-46360300a164" providerId="ADAL" clId="{F4D43A32-C1CD-DB4D-BB11-A906368B9BDF}" dt="2023-10-30T09:49:06.751" v="3195" actId="27132"/>
          <ac:graphicFrameMkLst>
            <pc:docMk/>
            <pc:sldMk cId="1678672070" sldId="266"/>
            <ac:graphicFrameMk id="38" creationId="{FC2DAB76-5586-86DA-FEB0-8AAD02A02689}"/>
          </ac:graphicFrameMkLst>
        </pc:graphicFrameChg>
        <pc:graphicFrameChg chg="add del mod modGraphic">
          <ac:chgData name="Jasmin Lostedt" userId="79306c85-3aa5-489f-b465-46360300a164" providerId="ADAL" clId="{F4D43A32-C1CD-DB4D-BB11-A906368B9BDF}" dt="2023-10-24T09:35:35.170" v="1585" actId="478"/>
          <ac:graphicFrameMkLst>
            <pc:docMk/>
            <pc:sldMk cId="1678672070" sldId="266"/>
            <ac:graphicFrameMk id="40" creationId="{02B6FBD7-392C-07AD-3948-9B3F4D2185A6}"/>
          </ac:graphicFrameMkLst>
        </pc:graphicFrameChg>
        <pc:graphicFrameChg chg="add del mod modGraphic">
          <ac:chgData name="Jasmin Lostedt" userId="79306c85-3aa5-489f-b465-46360300a164" providerId="ADAL" clId="{F4D43A32-C1CD-DB4D-BB11-A906368B9BDF}" dt="2023-10-30T09:43:26.338" v="3151" actId="478"/>
          <ac:graphicFrameMkLst>
            <pc:docMk/>
            <pc:sldMk cId="1678672070" sldId="266"/>
            <ac:graphicFrameMk id="42" creationId="{43E43A32-FD58-4EAF-DEC4-3E7E34020F47}"/>
          </ac:graphicFrameMkLst>
        </pc:graphicFrameChg>
        <pc:graphicFrameChg chg="add mod modGraphic">
          <ac:chgData name="Jasmin Lostedt" userId="79306c85-3aa5-489f-b465-46360300a164" providerId="ADAL" clId="{F4D43A32-C1CD-DB4D-BB11-A906368B9BDF}" dt="2023-10-24T09:28:35.002" v="1440" actId="1076"/>
          <ac:graphicFrameMkLst>
            <pc:docMk/>
            <pc:sldMk cId="1678672070" sldId="266"/>
            <ac:graphicFrameMk id="44" creationId="{86672A43-D13E-ACB3-B0A4-8BA0C012F4C8}"/>
          </ac:graphicFrameMkLst>
        </pc:graphicFrameChg>
        <pc:graphicFrameChg chg="add mod modGraphic">
          <ac:chgData name="Jasmin Lostedt" userId="79306c85-3aa5-489f-b465-46360300a164" providerId="ADAL" clId="{F4D43A32-C1CD-DB4D-BB11-A906368B9BDF}" dt="2023-10-24T09:28:28.734" v="1439" actId="1036"/>
          <ac:graphicFrameMkLst>
            <pc:docMk/>
            <pc:sldMk cId="1678672070" sldId="266"/>
            <ac:graphicFrameMk id="46" creationId="{C4CD34CE-946A-BD9F-4707-9EB81EFE8144}"/>
          </ac:graphicFrameMkLst>
        </pc:graphicFrameChg>
        <pc:graphicFrameChg chg="add mod modGraphic">
          <ac:chgData name="Jasmin Lostedt" userId="79306c85-3aa5-489f-b465-46360300a164" providerId="ADAL" clId="{F4D43A32-C1CD-DB4D-BB11-A906368B9BDF}" dt="2023-10-24T09:28:15.934" v="1424" actId="1076"/>
          <ac:graphicFrameMkLst>
            <pc:docMk/>
            <pc:sldMk cId="1678672070" sldId="266"/>
            <ac:graphicFrameMk id="48" creationId="{2A1A6D05-CCEC-831B-4620-C3E0F0580300}"/>
          </ac:graphicFrameMkLst>
        </pc:graphicFrameChg>
        <pc:graphicFrameChg chg="add mod modGraphic">
          <ac:chgData name="Jasmin Lostedt" userId="79306c85-3aa5-489f-b465-46360300a164" providerId="ADAL" clId="{F4D43A32-C1CD-DB4D-BB11-A906368B9BDF}" dt="2023-10-30T09:43:23.762" v="3150" actId="1076"/>
          <ac:graphicFrameMkLst>
            <pc:docMk/>
            <pc:sldMk cId="1678672070" sldId="266"/>
            <ac:graphicFrameMk id="50" creationId="{C51E85AE-8860-937C-3143-A8EBA3721A8B}"/>
          </ac:graphicFrameMkLst>
        </pc:graphicFrameChg>
        <pc:picChg chg="mod">
          <ac:chgData name="Jasmin Lostedt" userId="79306c85-3aa5-489f-b465-46360300a164" providerId="ADAL" clId="{F4D43A32-C1CD-DB4D-BB11-A906368B9BDF}" dt="2023-10-24T09:35:19.238" v="1573" actId="14100"/>
          <ac:picMkLst>
            <pc:docMk/>
            <pc:sldMk cId="1678672070" sldId="266"/>
            <ac:picMk id="3" creationId="{6222F487-2322-1AD3-F866-513417763049}"/>
          </ac:picMkLst>
        </pc:picChg>
      </pc:sldChg>
      <pc:sldChg chg="addSp delSp modSp mod modTransition setBg">
        <pc:chgData name="Jasmin Lostedt" userId="79306c85-3aa5-489f-b465-46360300a164" providerId="ADAL" clId="{F4D43A32-C1CD-DB4D-BB11-A906368B9BDF}" dt="2023-10-30T09:45:27.261" v="3179"/>
        <pc:sldMkLst>
          <pc:docMk/>
          <pc:sldMk cId="305585920" sldId="267"/>
        </pc:sldMkLst>
        <pc:spChg chg="mod">
          <ac:chgData name="Jasmin Lostedt" userId="79306c85-3aa5-489f-b465-46360300a164" providerId="ADAL" clId="{F4D43A32-C1CD-DB4D-BB11-A906368B9BDF}" dt="2023-10-24T08:33:49.041" v="313" actId="207"/>
          <ac:spMkLst>
            <pc:docMk/>
            <pc:sldMk cId="305585920" sldId="267"/>
            <ac:spMk id="3" creationId="{8650ACCE-7431-E907-2DA6-EFFEA69B3F76}"/>
          </ac:spMkLst>
        </pc:spChg>
        <pc:spChg chg="add del mod">
          <ac:chgData name="Jasmin Lostedt" userId="79306c85-3aa5-489f-b465-46360300a164" providerId="ADAL" clId="{F4D43A32-C1CD-DB4D-BB11-A906368B9BDF}" dt="2023-10-24T08:31:22.668" v="20" actId="767"/>
          <ac:spMkLst>
            <pc:docMk/>
            <pc:sldMk cId="305585920" sldId="267"/>
            <ac:spMk id="7" creationId="{AEEB7A0A-6F25-62A6-3B4A-8FB397FFE789}"/>
          </ac:spMkLst>
        </pc:spChg>
        <pc:picChg chg="add mod">
          <ac:chgData name="Jasmin Lostedt" userId="79306c85-3aa5-489f-b465-46360300a164" providerId="ADAL" clId="{F4D43A32-C1CD-DB4D-BB11-A906368B9BDF}" dt="2023-10-24T09:09:51.468" v="1036" actId="1076"/>
          <ac:picMkLst>
            <pc:docMk/>
            <pc:sldMk cId="305585920" sldId="267"/>
            <ac:picMk id="9" creationId="{05177643-DCA1-7892-DB65-F6E437F5C4F0}"/>
          </ac:picMkLst>
        </pc:picChg>
      </pc:sldChg>
      <pc:sldChg chg="modSp mod modTransition modNotesTx">
        <pc:chgData name="Jasmin Lostedt" userId="79306c85-3aa5-489f-b465-46360300a164" providerId="ADAL" clId="{F4D43A32-C1CD-DB4D-BB11-A906368B9BDF}" dt="2023-10-30T09:47:08.570" v="3185"/>
        <pc:sldMkLst>
          <pc:docMk/>
          <pc:sldMk cId="392269014" sldId="268"/>
        </pc:sldMkLst>
        <pc:spChg chg="mod">
          <ac:chgData name="Jasmin Lostedt" userId="79306c85-3aa5-489f-b465-46360300a164" providerId="ADAL" clId="{F4D43A32-C1CD-DB4D-BB11-A906368B9BDF}" dt="2023-10-30T09:41:17.244" v="2841" actId="20577"/>
          <ac:spMkLst>
            <pc:docMk/>
            <pc:sldMk cId="392269014" sldId="268"/>
            <ac:spMk id="8" creationId="{5175CDDD-07E5-6582-B2B3-9642339A7B19}"/>
          </ac:spMkLst>
        </pc:spChg>
      </pc:sldChg>
      <pc:sldChg chg="addSp delSp modSp add mod ord modTransition">
        <pc:chgData name="Jasmin Lostedt" userId="79306c85-3aa5-489f-b465-46360300a164" providerId="ADAL" clId="{F4D43A32-C1CD-DB4D-BB11-A906368B9BDF}" dt="2023-10-30T09:45:27.261" v="3179"/>
        <pc:sldMkLst>
          <pc:docMk/>
          <pc:sldMk cId="2170254647" sldId="269"/>
        </pc:sldMkLst>
        <pc:spChg chg="mod">
          <ac:chgData name="Jasmin Lostedt" userId="79306c85-3aa5-489f-b465-46360300a164" providerId="ADAL" clId="{F4D43A32-C1CD-DB4D-BB11-A906368B9BDF}" dt="2023-10-24T08:45:53.674" v="531" actId="1076"/>
          <ac:spMkLst>
            <pc:docMk/>
            <pc:sldMk cId="2170254647" sldId="269"/>
            <ac:spMk id="3" creationId="{8650ACCE-7431-E907-2DA6-EFFEA69B3F76}"/>
          </ac:spMkLst>
        </pc:spChg>
        <pc:spChg chg="mod">
          <ac:chgData name="Jasmin Lostedt" userId="79306c85-3aa5-489f-b465-46360300a164" providerId="ADAL" clId="{F4D43A32-C1CD-DB4D-BB11-A906368B9BDF}" dt="2023-10-24T08:38:29.237" v="370" actId="1037"/>
          <ac:spMkLst>
            <pc:docMk/>
            <pc:sldMk cId="2170254647" sldId="269"/>
            <ac:spMk id="4" creationId="{44A207E2-AB85-E4BA-59F3-F21EBFBDBE70}"/>
          </ac:spMkLst>
        </pc:spChg>
        <pc:picChg chg="add del mod">
          <ac:chgData name="Jasmin Lostedt" userId="79306c85-3aa5-489f-b465-46360300a164" providerId="ADAL" clId="{F4D43A32-C1CD-DB4D-BB11-A906368B9BDF}" dt="2023-10-24T08:38:20.962" v="364" actId="931"/>
          <ac:picMkLst>
            <pc:docMk/>
            <pc:sldMk cId="2170254647" sldId="269"/>
            <ac:picMk id="5" creationId="{15DC45B7-FA7E-2E4F-2B42-72A2A254B982}"/>
          </ac:picMkLst>
        </pc:picChg>
        <pc:picChg chg="del">
          <ac:chgData name="Jasmin Lostedt" userId="79306c85-3aa5-489f-b465-46360300a164" providerId="ADAL" clId="{F4D43A32-C1CD-DB4D-BB11-A906368B9BDF}" dt="2023-10-24T08:38:22.743" v="365" actId="478"/>
          <ac:picMkLst>
            <pc:docMk/>
            <pc:sldMk cId="2170254647" sldId="269"/>
            <ac:picMk id="6" creationId="{8745DFFB-B086-3A07-E32F-E22BEE6D1D45}"/>
          </ac:picMkLst>
        </pc:picChg>
        <pc:picChg chg="add del mod">
          <ac:chgData name="Jasmin Lostedt" userId="79306c85-3aa5-489f-b465-46360300a164" providerId="ADAL" clId="{F4D43A32-C1CD-DB4D-BB11-A906368B9BDF}" dt="2023-10-24T08:45:45.715" v="528" actId="478"/>
          <ac:picMkLst>
            <pc:docMk/>
            <pc:sldMk cId="2170254647" sldId="269"/>
            <ac:picMk id="8" creationId="{A2CDD956-4321-2C3E-4FAB-5B60B292051D}"/>
          </ac:picMkLst>
        </pc:picChg>
        <pc:picChg chg="mod">
          <ac:chgData name="Jasmin Lostedt" userId="79306c85-3aa5-489f-b465-46360300a164" providerId="ADAL" clId="{F4D43A32-C1CD-DB4D-BB11-A906368B9BDF}" dt="2023-10-24T09:35:47.243" v="1586" actId="1076"/>
          <ac:picMkLst>
            <pc:docMk/>
            <pc:sldMk cId="2170254647" sldId="269"/>
            <ac:picMk id="9" creationId="{05177643-DCA1-7892-DB65-F6E437F5C4F0}"/>
          </ac:picMkLst>
        </pc:picChg>
        <pc:picChg chg="add mod">
          <ac:chgData name="Jasmin Lostedt" userId="79306c85-3aa5-489f-b465-46360300a164" providerId="ADAL" clId="{F4D43A32-C1CD-DB4D-BB11-A906368B9BDF}" dt="2023-10-24T08:46:00.822" v="565" actId="1038"/>
          <ac:picMkLst>
            <pc:docMk/>
            <pc:sldMk cId="2170254647" sldId="269"/>
            <ac:picMk id="11" creationId="{596D2B69-A944-C0B6-F535-99DA4573A9D9}"/>
          </ac:picMkLst>
        </pc:picChg>
      </pc:sldChg>
      <pc:sldChg chg="addSp delSp modSp add mod ord replId modTransition setBg modNotesTx">
        <pc:chgData name="Jasmin Lostedt" userId="79306c85-3aa5-489f-b465-46360300a164" providerId="ADAL" clId="{F4D43A32-C1CD-DB4D-BB11-A906368B9BDF}" dt="2023-10-30T09:45:27.261" v="3179"/>
        <pc:sldMkLst>
          <pc:docMk/>
          <pc:sldMk cId="1940374031" sldId="270"/>
        </pc:sldMkLst>
        <pc:spChg chg="mod">
          <ac:chgData name="Jasmin Lostedt" userId="79306c85-3aa5-489f-b465-46360300a164" providerId="ADAL" clId="{F4D43A32-C1CD-DB4D-BB11-A906368B9BDF}" dt="2023-10-24T08:39:48.872" v="405" actId="1076"/>
          <ac:spMkLst>
            <pc:docMk/>
            <pc:sldMk cId="1940374031" sldId="270"/>
            <ac:spMk id="3" creationId="{CD78C090-8C4C-F7F2-A716-BD1B0F5A84DF}"/>
          </ac:spMkLst>
        </pc:spChg>
        <pc:spChg chg="mod">
          <ac:chgData name="Jasmin Lostedt" userId="79306c85-3aa5-489f-b465-46360300a164" providerId="ADAL" clId="{F4D43A32-C1CD-DB4D-BB11-A906368B9BDF}" dt="2023-10-30T09:40:58.457" v="2839" actId="207"/>
          <ac:spMkLst>
            <pc:docMk/>
            <pc:sldMk cId="1940374031" sldId="270"/>
            <ac:spMk id="8" creationId="{5175CDDD-07E5-6582-B2B3-9642339A7B19}"/>
          </ac:spMkLst>
        </pc:spChg>
        <pc:picChg chg="del">
          <ac:chgData name="Jasmin Lostedt" userId="79306c85-3aa5-489f-b465-46360300a164" providerId="ADAL" clId="{F4D43A32-C1CD-DB4D-BB11-A906368B9BDF}" dt="2023-10-24T08:40:07.523" v="407" actId="478"/>
          <ac:picMkLst>
            <pc:docMk/>
            <pc:sldMk cId="1940374031" sldId="270"/>
            <ac:picMk id="4" creationId="{A11BE5E8-EEC7-9C56-576B-4632796EFCFC}"/>
          </ac:picMkLst>
        </pc:picChg>
        <pc:picChg chg="add del mod">
          <ac:chgData name="Jasmin Lostedt" userId="79306c85-3aa5-489f-b465-46360300a164" providerId="ADAL" clId="{F4D43A32-C1CD-DB4D-BB11-A906368B9BDF}" dt="2023-10-24T08:46:14.245" v="567" actId="478"/>
          <ac:picMkLst>
            <pc:docMk/>
            <pc:sldMk cId="1940374031" sldId="270"/>
            <ac:picMk id="5" creationId="{818B86AE-57FF-ABC8-F041-FA3FF0D223EA}"/>
          </ac:picMkLst>
        </pc:picChg>
        <pc:picChg chg="del mod">
          <ac:chgData name="Jasmin Lostedt" userId="79306c85-3aa5-489f-b465-46360300a164" providerId="ADAL" clId="{F4D43A32-C1CD-DB4D-BB11-A906368B9BDF}" dt="2023-10-24T08:43:19.146" v="483" actId="478"/>
          <ac:picMkLst>
            <pc:docMk/>
            <pc:sldMk cId="1940374031" sldId="270"/>
            <ac:picMk id="6" creationId="{8C1D334A-BFB5-57DD-69D5-08154ED0F145}"/>
          </ac:picMkLst>
        </pc:picChg>
        <pc:picChg chg="add mod">
          <ac:chgData name="Jasmin Lostedt" userId="79306c85-3aa5-489f-b465-46360300a164" providerId="ADAL" clId="{F4D43A32-C1CD-DB4D-BB11-A906368B9BDF}" dt="2023-10-24T08:46:33.075" v="628" actId="1036"/>
          <ac:picMkLst>
            <pc:docMk/>
            <pc:sldMk cId="1940374031" sldId="270"/>
            <ac:picMk id="7" creationId="{697C013B-34CE-AEA1-A993-B7B51B777051}"/>
          </ac:picMkLst>
        </pc:picChg>
      </pc:sldChg>
      <pc:sldChg chg="modSp add mod modTransition">
        <pc:chgData name="Jasmin Lostedt" userId="79306c85-3aa5-489f-b465-46360300a164" providerId="ADAL" clId="{F4D43A32-C1CD-DB4D-BB11-A906368B9BDF}" dt="2023-10-30T09:45:27.261" v="3179"/>
        <pc:sldMkLst>
          <pc:docMk/>
          <pc:sldMk cId="1712182031" sldId="271"/>
        </pc:sldMkLst>
        <pc:spChg chg="mod">
          <ac:chgData name="Jasmin Lostedt" userId="79306c85-3aa5-489f-b465-46360300a164" providerId="ADAL" clId="{F4D43A32-C1CD-DB4D-BB11-A906368B9BDF}" dt="2023-10-24T08:44:47.778" v="502" actId="20577"/>
          <ac:spMkLst>
            <pc:docMk/>
            <pc:sldMk cId="1712182031" sldId="271"/>
            <ac:spMk id="4" creationId="{44A207E2-AB85-E4BA-59F3-F21EBFBDBE70}"/>
          </ac:spMkLst>
        </pc:spChg>
        <pc:picChg chg="mod">
          <ac:chgData name="Jasmin Lostedt" userId="79306c85-3aa5-489f-b465-46360300a164" providerId="ADAL" clId="{F4D43A32-C1CD-DB4D-BB11-A906368B9BDF}" dt="2023-10-30T09:43:44.016" v="3152" actId="1076"/>
          <ac:picMkLst>
            <pc:docMk/>
            <pc:sldMk cId="1712182031" sldId="271"/>
            <ac:picMk id="9" creationId="{05177643-DCA1-7892-DB65-F6E437F5C4F0}"/>
          </ac:picMkLst>
        </pc:picChg>
      </pc:sldChg>
      <pc:sldChg chg="addSp delSp modSp add mod replId modTransition setBg modNotesTx">
        <pc:chgData name="Jasmin Lostedt" userId="79306c85-3aa5-489f-b465-46360300a164" providerId="ADAL" clId="{F4D43A32-C1CD-DB4D-BB11-A906368B9BDF}" dt="2023-10-30T09:45:27.261" v="3179"/>
        <pc:sldMkLst>
          <pc:docMk/>
          <pc:sldMk cId="2358018167" sldId="272"/>
        </pc:sldMkLst>
        <pc:spChg chg="mod">
          <ac:chgData name="Jasmin Lostedt" userId="79306c85-3aa5-489f-b465-46360300a164" providerId="ADAL" clId="{F4D43A32-C1CD-DB4D-BB11-A906368B9BDF}" dt="2023-10-24T08:45:03.936" v="525" actId="1037"/>
          <ac:spMkLst>
            <pc:docMk/>
            <pc:sldMk cId="2358018167" sldId="272"/>
            <ac:spMk id="3" creationId="{CD78C090-8C4C-F7F2-A716-BD1B0F5A84DF}"/>
          </ac:spMkLst>
        </pc:spChg>
        <pc:spChg chg="add del mod">
          <ac:chgData name="Jasmin Lostedt" userId="79306c85-3aa5-489f-b465-46360300a164" providerId="ADAL" clId="{F4D43A32-C1CD-DB4D-BB11-A906368B9BDF}" dt="2023-10-30T09:39:30.925" v="2825"/>
          <ac:spMkLst>
            <pc:docMk/>
            <pc:sldMk cId="2358018167" sldId="272"/>
            <ac:spMk id="4" creationId="{E93D9B7D-FD11-8D17-8028-35BF2BFDEFC4}"/>
          </ac:spMkLst>
        </pc:spChg>
        <pc:spChg chg="mod">
          <ac:chgData name="Jasmin Lostedt" userId="79306c85-3aa5-489f-b465-46360300a164" providerId="ADAL" clId="{F4D43A32-C1CD-DB4D-BB11-A906368B9BDF}" dt="2023-10-30T09:41:43.868" v="3141" actId="207"/>
          <ac:spMkLst>
            <pc:docMk/>
            <pc:sldMk cId="2358018167" sldId="272"/>
            <ac:spMk id="8" creationId="{5175CDDD-07E5-6582-B2B3-9642339A7B19}"/>
          </ac:spMkLst>
        </pc:spChg>
        <pc:picChg chg="add del mod">
          <ac:chgData name="Jasmin Lostedt" userId="79306c85-3aa5-489f-b465-46360300a164" providerId="ADAL" clId="{F4D43A32-C1CD-DB4D-BB11-A906368B9BDF}" dt="2023-10-30T09:40:08.605" v="2830" actId="21"/>
          <ac:picMkLst>
            <pc:docMk/>
            <pc:sldMk cId="2358018167" sldId="272"/>
            <ac:picMk id="7" creationId="{7E68B1A5-60BC-D220-D9AA-DE8595CBADED}"/>
          </ac:picMkLst>
        </pc:picChg>
      </pc:sldChg>
      <pc:sldChg chg="addSp delSp modSp add mod ord modTransition">
        <pc:chgData name="Jasmin Lostedt" userId="79306c85-3aa5-489f-b465-46360300a164" providerId="ADAL" clId="{F4D43A32-C1CD-DB4D-BB11-A906368B9BDF}" dt="2023-10-30T09:45:27.261" v="3179"/>
        <pc:sldMkLst>
          <pc:docMk/>
          <pc:sldMk cId="2751300571" sldId="273"/>
        </pc:sldMkLst>
        <pc:spChg chg="mod">
          <ac:chgData name="Jasmin Lostedt" userId="79306c85-3aa5-489f-b465-46360300a164" providerId="ADAL" clId="{F4D43A32-C1CD-DB4D-BB11-A906368B9BDF}" dt="2023-10-24T09:03:45.562" v="899" actId="20577"/>
          <ac:spMkLst>
            <pc:docMk/>
            <pc:sldMk cId="2751300571" sldId="273"/>
            <ac:spMk id="4" creationId="{44A207E2-AB85-E4BA-59F3-F21EBFBDBE70}"/>
          </ac:spMkLst>
        </pc:spChg>
        <pc:picChg chg="add mod">
          <ac:chgData name="Jasmin Lostedt" userId="79306c85-3aa5-489f-b465-46360300a164" providerId="ADAL" clId="{F4D43A32-C1CD-DB4D-BB11-A906368B9BDF}" dt="2023-10-24T08:58:25.790" v="727" actId="1038"/>
          <ac:picMkLst>
            <pc:docMk/>
            <pc:sldMk cId="2751300571" sldId="273"/>
            <ac:picMk id="5" creationId="{A60CC401-C06D-28B3-5458-5424BA98D6C2}"/>
          </ac:picMkLst>
        </pc:picChg>
        <pc:picChg chg="del">
          <ac:chgData name="Jasmin Lostedt" userId="79306c85-3aa5-489f-b465-46360300a164" providerId="ADAL" clId="{F4D43A32-C1CD-DB4D-BB11-A906368B9BDF}" dt="2023-10-24T08:57:55.575" v="691" actId="478"/>
          <ac:picMkLst>
            <pc:docMk/>
            <pc:sldMk cId="2751300571" sldId="273"/>
            <ac:picMk id="8" creationId="{A2CDD956-4321-2C3E-4FAB-5B60B292051D}"/>
          </ac:picMkLst>
        </pc:picChg>
        <pc:picChg chg="mod">
          <ac:chgData name="Jasmin Lostedt" userId="79306c85-3aa5-489f-b465-46360300a164" providerId="ADAL" clId="{F4D43A32-C1CD-DB4D-BB11-A906368B9BDF}" dt="2023-10-24T09:09:39.027" v="1035" actId="1076"/>
          <ac:picMkLst>
            <pc:docMk/>
            <pc:sldMk cId="2751300571" sldId="273"/>
            <ac:picMk id="9" creationId="{05177643-DCA1-7892-DB65-F6E437F5C4F0}"/>
          </ac:picMkLst>
        </pc:picChg>
      </pc:sldChg>
      <pc:sldChg chg="addSp delSp modSp add mod ord replId modTransition setBg modNotesTx">
        <pc:chgData name="Jasmin Lostedt" userId="79306c85-3aa5-489f-b465-46360300a164" providerId="ADAL" clId="{F4D43A32-C1CD-DB4D-BB11-A906368B9BDF}" dt="2023-10-30T09:45:27.261" v="3179"/>
        <pc:sldMkLst>
          <pc:docMk/>
          <pc:sldMk cId="2885389902" sldId="274"/>
        </pc:sldMkLst>
        <pc:spChg chg="mod">
          <ac:chgData name="Jasmin Lostedt" userId="79306c85-3aa5-489f-b465-46360300a164" providerId="ADAL" clId="{F4D43A32-C1CD-DB4D-BB11-A906368B9BDF}" dt="2023-10-24T08:59:31.510" v="826" actId="1037"/>
          <ac:spMkLst>
            <pc:docMk/>
            <pc:sldMk cId="2885389902" sldId="274"/>
            <ac:spMk id="3" creationId="{CD78C090-8C4C-F7F2-A716-BD1B0F5A84DF}"/>
          </ac:spMkLst>
        </pc:spChg>
        <pc:spChg chg="add del mod">
          <ac:chgData name="Jasmin Lostedt" userId="79306c85-3aa5-489f-b465-46360300a164" providerId="ADAL" clId="{F4D43A32-C1CD-DB4D-BB11-A906368B9BDF}" dt="2023-10-30T09:20:41.657" v="2420" actId="478"/>
          <ac:spMkLst>
            <pc:docMk/>
            <pc:sldMk cId="2885389902" sldId="274"/>
            <ac:spMk id="5" creationId="{62FFCC4B-ACD4-8457-901E-8181451C9D6F}"/>
          </ac:spMkLst>
        </pc:spChg>
        <pc:spChg chg="add mod">
          <ac:chgData name="Jasmin Lostedt" userId="79306c85-3aa5-489f-b465-46360300a164" providerId="ADAL" clId="{F4D43A32-C1CD-DB4D-BB11-A906368B9BDF}" dt="2023-10-30T09:42:00.235" v="3143" actId="207"/>
          <ac:spMkLst>
            <pc:docMk/>
            <pc:sldMk cId="2885389902" sldId="274"/>
            <ac:spMk id="6" creationId="{F51A6222-CF76-9CAC-0490-BB28F62F08A6}"/>
          </ac:spMkLst>
        </pc:spChg>
        <pc:spChg chg="del mod">
          <ac:chgData name="Jasmin Lostedt" userId="79306c85-3aa5-489f-b465-46360300a164" providerId="ADAL" clId="{F4D43A32-C1CD-DB4D-BB11-A906368B9BDF}" dt="2023-10-30T09:16:56.156" v="2386"/>
          <ac:spMkLst>
            <pc:docMk/>
            <pc:sldMk cId="2885389902" sldId="274"/>
            <ac:spMk id="8" creationId="{5175CDDD-07E5-6582-B2B3-9642339A7B19}"/>
          </ac:spMkLst>
        </pc:spChg>
        <pc:picChg chg="add mod">
          <ac:chgData name="Jasmin Lostedt" userId="79306c85-3aa5-489f-b465-46360300a164" providerId="ADAL" clId="{F4D43A32-C1CD-DB4D-BB11-A906368B9BDF}" dt="2023-10-24T08:59:35.381" v="833" actId="1035"/>
          <ac:picMkLst>
            <pc:docMk/>
            <pc:sldMk cId="2885389902" sldId="274"/>
            <ac:picMk id="4" creationId="{7E412D6D-7C7D-2684-A3BD-724DF3B9B1C8}"/>
          </ac:picMkLst>
        </pc:picChg>
        <pc:picChg chg="del">
          <ac:chgData name="Jasmin Lostedt" userId="79306c85-3aa5-489f-b465-46360300a164" providerId="ADAL" clId="{F4D43A32-C1CD-DB4D-BB11-A906368B9BDF}" dt="2023-10-24T08:58:56.252" v="729" actId="478"/>
          <ac:picMkLst>
            <pc:docMk/>
            <pc:sldMk cId="2885389902" sldId="274"/>
            <ac:picMk id="5" creationId="{818B86AE-57FF-ABC8-F041-FA3FF0D223EA}"/>
          </ac:picMkLst>
        </pc:picChg>
      </pc:sldChg>
      <pc:sldChg chg="addSp delSp modSp add mod ord modTransition">
        <pc:chgData name="Jasmin Lostedt" userId="79306c85-3aa5-489f-b465-46360300a164" providerId="ADAL" clId="{F4D43A32-C1CD-DB4D-BB11-A906368B9BDF}" dt="2023-10-30T09:45:27.261" v="3179"/>
        <pc:sldMkLst>
          <pc:docMk/>
          <pc:sldMk cId="695855627" sldId="275"/>
        </pc:sldMkLst>
        <pc:spChg chg="mod">
          <ac:chgData name="Jasmin Lostedt" userId="79306c85-3aa5-489f-b465-46360300a164" providerId="ADAL" clId="{F4D43A32-C1CD-DB4D-BB11-A906368B9BDF}" dt="2023-10-24T09:08:45.979" v="1030" actId="1076"/>
          <ac:spMkLst>
            <pc:docMk/>
            <pc:sldMk cId="695855627" sldId="275"/>
            <ac:spMk id="3" creationId="{8650ACCE-7431-E907-2DA6-EFFEA69B3F76}"/>
          </ac:spMkLst>
        </pc:spChg>
        <pc:spChg chg="mod">
          <ac:chgData name="Jasmin Lostedt" userId="79306c85-3aa5-489f-b465-46360300a164" providerId="ADAL" clId="{F4D43A32-C1CD-DB4D-BB11-A906368B9BDF}" dt="2023-10-24T09:04:41.883" v="928"/>
          <ac:spMkLst>
            <pc:docMk/>
            <pc:sldMk cId="695855627" sldId="275"/>
            <ac:spMk id="4" creationId="{44A207E2-AB85-E4BA-59F3-F21EBFBDBE70}"/>
          </ac:spMkLst>
        </pc:spChg>
        <pc:picChg chg="del">
          <ac:chgData name="Jasmin Lostedt" userId="79306c85-3aa5-489f-b465-46360300a164" providerId="ADAL" clId="{F4D43A32-C1CD-DB4D-BB11-A906368B9BDF}" dt="2023-10-24T09:05:33.779" v="931" actId="478"/>
          <ac:picMkLst>
            <pc:docMk/>
            <pc:sldMk cId="695855627" sldId="275"/>
            <ac:picMk id="5" creationId="{A60CC401-C06D-28B3-5458-5424BA98D6C2}"/>
          </ac:picMkLst>
        </pc:picChg>
        <pc:picChg chg="add mod">
          <ac:chgData name="Jasmin Lostedt" userId="79306c85-3aa5-489f-b465-46360300a164" providerId="ADAL" clId="{F4D43A32-C1CD-DB4D-BB11-A906368B9BDF}" dt="2023-10-24T09:05:46.512" v="963" actId="1035"/>
          <ac:picMkLst>
            <pc:docMk/>
            <pc:sldMk cId="695855627" sldId="275"/>
            <ac:picMk id="6" creationId="{E2711D1D-CD6B-BC96-ACCD-EA3146162CF6}"/>
          </ac:picMkLst>
        </pc:picChg>
        <pc:picChg chg="mod">
          <ac:chgData name="Jasmin Lostedt" userId="79306c85-3aa5-489f-b465-46360300a164" providerId="ADAL" clId="{F4D43A32-C1CD-DB4D-BB11-A906368B9BDF}" dt="2023-10-24T09:08:51.981" v="1031" actId="1076"/>
          <ac:picMkLst>
            <pc:docMk/>
            <pc:sldMk cId="695855627" sldId="275"/>
            <ac:picMk id="9" creationId="{05177643-DCA1-7892-DB65-F6E437F5C4F0}"/>
          </ac:picMkLst>
        </pc:picChg>
      </pc:sldChg>
      <pc:sldChg chg="addSp delSp modSp add mod ord replId modTransition setBg modNotesTx">
        <pc:chgData name="Jasmin Lostedt" userId="79306c85-3aa5-489f-b465-46360300a164" providerId="ADAL" clId="{F4D43A32-C1CD-DB4D-BB11-A906368B9BDF}" dt="2023-10-30T09:45:27.261" v="3179"/>
        <pc:sldMkLst>
          <pc:docMk/>
          <pc:sldMk cId="1536682880" sldId="276"/>
        </pc:sldMkLst>
        <pc:spChg chg="mod">
          <ac:chgData name="Jasmin Lostedt" userId="79306c85-3aa5-489f-b465-46360300a164" providerId="ADAL" clId="{F4D43A32-C1CD-DB4D-BB11-A906368B9BDF}" dt="2023-10-24T09:15:43.219" v="1075" actId="1037"/>
          <ac:spMkLst>
            <pc:docMk/>
            <pc:sldMk cId="1536682880" sldId="276"/>
            <ac:spMk id="3" creationId="{CD78C090-8C4C-F7F2-A716-BD1B0F5A84DF}"/>
          </ac:spMkLst>
        </pc:spChg>
        <pc:spChg chg="mod">
          <ac:chgData name="Jasmin Lostedt" userId="79306c85-3aa5-489f-b465-46360300a164" providerId="ADAL" clId="{F4D43A32-C1CD-DB4D-BB11-A906368B9BDF}" dt="2023-10-30T09:42:22.589" v="3146" actId="123"/>
          <ac:spMkLst>
            <pc:docMk/>
            <pc:sldMk cId="1536682880" sldId="276"/>
            <ac:spMk id="8" creationId="{5175CDDD-07E5-6582-B2B3-9642339A7B19}"/>
          </ac:spMkLst>
        </pc:spChg>
        <pc:picChg chg="del">
          <ac:chgData name="Jasmin Lostedt" userId="79306c85-3aa5-489f-b465-46360300a164" providerId="ADAL" clId="{F4D43A32-C1CD-DB4D-BB11-A906368B9BDF}" dt="2023-10-24T09:16:19.464" v="1125" actId="478"/>
          <ac:picMkLst>
            <pc:docMk/>
            <pc:sldMk cId="1536682880" sldId="276"/>
            <ac:picMk id="4" creationId="{7E412D6D-7C7D-2684-A3BD-724DF3B9B1C8}"/>
          </ac:picMkLst>
        </pc:picChg>
        <pc:picChg chg="add mod">
          <ac:chgData name="Jasmin Lostedt" userId="79306c85-3aa5-489f-b465-46360300a164" providerId="ADAL" clId="{F4D43A32-C1CD-DB4D-BB11-A906368B9BDF}" dt="2023-10-24T09:16:42.935" v="1190" actId="1038"/>
          <ac:picMkLst>
            <pc:docMk/>
            <pc:sldMk cId="1536682880" sldId="276"/>
            <ac:picMk id="5" creationId="{26405021-C3E6-6EBD-B9BE-6EA5A92E8D30}"/>
          </ac:picMkLst>
        </pc:picChg>
      </pc:sldChg>
      <pc:sldChg chg="addSp delSp modSp add mod ord modTransition">
        <pc:chgData name="Jasmin Lostedt" userId="79306c85-3aa5-489f-b465-46360300a164" providerId="ADAL" clId="{F4D43A32-C1CD-DB4D-BB11-A906368B9BDF}" dt="2023-10-30T09:45:27.261" v="3179"/>
        <pc:sldMkLst>
          <pc:docMk/>
          <pc:sldMk cId="1875451166" sldId="277"/>
        </pc:sldMkLst>
        <pc:spChg chg="mod">
          <ac:chgData name="Jasmin Lostedt" userId="79306c85-3aa5-489f-b465-46360300a164" providerId="ADAL" clId="{F4D43A32-C1CD-DB4D-BB11-A906368B9BDF}" dt="2023-10-24T09:17:11.342" v="1214" actId="20577"/>
          <ac:spMkLst>
            <pc:docMk/>
            <pc:sldMk cId="1875451166" sldId="277"/>
            <ac:spMk id="4" creationId="{44A207E2-AB85-E4BA-59F3-F21EBFBDBE70}"/>
          </ac:spMkLst>
        </pc:spChg>
        <pc:picChg chg="add del mod">
          <ac:chgData name="Jasmin Lostedt" userId="79306c85-3aa5-489f-b465-46360300a164" providerId="ADAL" clId="{F4D43A32-C1CD-DB4D-BB11-A906368B9BDF}" dt="2023-10-24T09:19:54.963" v="1224"/>
          <ac:picMkLst>
            <pc:docMk/>
            <pc:sldMk cId="1875451166" sldId="277"/>
            <ac:picMk id="2" creationId="{10C1A284-DD60-9EC1-452B-52EC454FE9BC}"/>
          </ac:picMkLst>
        </pc:picChg>
        <pc:picChg chg="add del">
          <ac:chgData name="Jasmin Lostedt" userId="79306c85-3aa5-489f-b465-46360300a164" providerId="ADAL" clId="{F4D43A32-C1CD-DB4D-BB11-A906368B9BDF}" dt="2023-10-24T09:20:27.593" v="1228" actId="478"/>
          <ac:picMkLst>
            <pc:docMk/>
            <pc:sldMk cId="1875451166" sldId="277"/>
            <ac:picMk id="6" creationId="{E2711D1D-CD6B-BC96-ACCD-EA3146162CF6}"/>
          </ac:picMkLst>
        </pc:picChg>
        <pc:picChg chg="add mod">
          <ac:chgData name="Jasmin Lostedt" userId="79306c85-3aa5-489f-b465-46360300a164" providerId="ADAL" clId="{F4D43A32-C1CD-DB4D-BB11-A906368B9BDF}" dt="2023-10-24T09:20:47.516" v="1267" actId="1035"/>
          <ac:picMkLst>
            <pc:docMk/>
            <pc:sldMk cId="1875451166" sldId="277"/>
            <ac:picMk id="7" creationId="{A4322A22-2846-3612-EAF9-F4A0DEB474FC}"/>
          </ac:picMkLst>
        </pc:picChg>
        <pc:picChg chg="mod">
          <ac:chgData name="Jasmin Lostedt" userId="79306c85-3aa5-489f-b465-46360300a164" providerId="ADAL" clId="{F4D43A32-C1CD-DB4D-BB11-A906368B9BDF}" dt="2023-10-24T09:22:46.723" v="1355" actId="1076"/>
          <ac:picMkLst>
            <pc:docMk/>
            <pc:sldMk cId="1875451166" sldId="277"/>
            <ac:picMk id="9" creationId="{05177643-DCA1-7892-DB65-F6E437F5C4F0}"/>
          </ac:picMkLst>
        </pc:picChg>
      </pc:sldChg>
      <pc:sldChg chg="addSp delSp modSp add mod ord replId modTransition setBg modNotesTx">
        <pc:chgData name="Jasmin Lostedt" userId="79306c85-3aa5-489f-b465-46360300a164" providerId="ADAL" clId="{F4D43A32-C1CD-DB4D-BB11-A906368B9BDF}" dt="2023-10-30T09:46:40.913" v="3181"/>
        <pc:sldMkLst>
          <pc:docMk/>
          <pc:sldMk cId="4218902818" sldId="278"/>
        </pc:sldMkLst>
        <pc:spChg chg="mod">
          <ac:chgData name="Jasmin Lostedt" userId="79306c85-3aa5-489f-b465-46360300a164" providerId="ADAL" clId="{F4D43A32-C1CD-DB4D-BB11-A906368B9BDF}" dt="2023-10-24T09:21:14.475" v="1332" actId="1038"/>
          <ac:spMkLst>
            <pc:docMk/>
            <pc:sldMk cId="4218902818" sldId="278"/>
            <ac:spMk id="3" creationId="{CD78C090-8C4C-F7F2-A716-BD1B0F5A84DF}"/>
          </ac:spMkLst>
        </pc:spChg>
        <pc:spChg chg="mod">
          <ac:chgData name="Jasmin Lostedt" userId="79306c85-3aa5-489f-b465-46360300a164" providerId="ADAL" clId="{F4D43A32-C1CD-DB4D-BB11-A906368B9BDF}" dt="2023-10-30T09:42:40.460" v="3148" actId="207"/>
          <ac:spMkLst>
            <pc:docMk/>
            <pc:sldMk cId="4218902818" sldId="278"/>
            <ac:spMk id="8" creationId="{5175CDDD-07E5-6582-B2B3-9642339A7B19}"/>
          </ac:spMkLst>
        </pc:spChg>
        <pc:picChg chg="add mod">
          <ac:chgData name="Jasmin Lostedt" userId="79306c85-3aa5-489f-b465-46360300a164" providerId="ADAL" clId="{F4D43A32-C1CD-DB4D-BB11-A906368B9BDF}" dt="2023-10-24T09:21:03.574" v="1313" actId="1038"/>
          <ac:picMkLst>
            <pc:docMk/>
            <pc:sldMk cId="4218902818" sldId="278"/>
            <ac:picMk id="4" creationId="{532465B3-E4A8-BD7E-1089-73C68F6DEB90}"/>
          </ac:picMkLst>
        </pc:picChg>
        <pc:picChg chg="del">
          <ac:chgData name="Jasmin Lostedt" userId="79306c85-3aa5-489f-b465-46360300a164" providerId="ADAL" clId="{F4D43A32-C1CD-DB4D-BB11-A906368B9BDF}" dt="2023-10-24T09:20:52.786" v="1268" actId="478"/>
          <ac:picMkLst>
            <pc:docMk/>
            <pc:sldMk cId="4218902818" sldId="278"/>
            <ac:picMk id="5" creationId="{26405021-C3E6-6EBD-B9BE-6EA5A92E8D30}"/>
          </ac:picMkLst>
        </pc:picChg>
      </pc:sldChg>
      <pc:sldChg chg="addSp delSp modSp add mod ord modTransition">
        <pc:chgData name="Jasmin Lostedt" userId="79306c85-3aa5-489f-b465-46360300a164" providerId="ADAL" clId="{F4D43A32-C1CD-DB4D-BB11-A906368B9BDF}" dt="2023-10-30T09:46:47.374" v="3182"/>
        <pc:sldMkLst>
          <pc:docMk/>
          <pc:sldMk cId="585933736" sldId="279"/>
        </pc:sldMkLst>
        <pc:spChg chg="add mod">
          <ac:chgData name="Jasmin Lostedt" userId="79306c85-3aa5-489f-b465-46360300a164" providerId="ADAL" clId="{F4D43A32-C1CD-DB4D-BB11-A906368B9BDF}" dt="2023-10-24T09:31:35.694" v="1464" actId="1037"/>
          <ac:spMkLst>
            <pc:docMk/>
            <pc:sldMk cId="585933736" sldId="279"/>
            <ac:spMk id="2" creationId="{D6173A3D-49D9-D4D2-FA56-2EB94F268192}"/>
          </ac:spMkLst>
        </pc:spChg>
        <pc:spChg chg="add mod">
          <ac:chgData name="Jasmin Lostedt" userId="79306c85-3aa5-489f-b465-46360300a164" providerId="ADAL" clId="{F4D43A32-C1CD-DB4D-BB11-A906368B9BDF}" dt="2023-10-24T09:31:46.757" v="1473" actId="1037"/>
          <ac:spMkLst>
            <pc:docMk/>
            <pc:sldMk cId="585933736" sldId="279"/>
            <ac:spMk id="4" creationId="{0E1A5384-8D6C-3740-6B84-459EB468BC79}"/>
          </ac:spMkLst>
        </pc:spChg>
        <pc:graphicFrameChg chg="del">
          <ac:chgData name="Jasmin Lostedt" userId="79306c85-3aa5-489f-b465-46360300a164" providerId="ADAL" clId="{F4D43A32-C1CD-DB4D-BB11-A906368B9BDF}" dt="2023-10-24T09:31:00.320" v="1456" actId="478"/>
          <ac:graphicFrameMkLst>
            <pc:docMk/>
            <pc:sldMk cId="585933736" sldId="279"/>
            <ac:graphicFrameMk id="38" creationId="{FC2DAB76-5586-86DA-FEB0-8AAD02A02689}"/>
          </ac:graphicFrameMkLst>
        </pc:graphicFrameChg>
        <pc:graphicFrameChg chg="del mod">
          <ac:chgData name="Jasmin Lostedt" userId="79306c85-3aa5-489f-b465-46360300a164" providerId="ADAL" clId="{F4D43A32-C1CD-DB4D-BB11-A906368B9BDF}" dt="2023-10-24T09:31:00.320" v="1456" actId="478"/>
          <ac:graphicFrameMkLst>
            <pc:docMk/>
            <pc:sldMk cId="585933736" sldId="279"/>
            <ac:graphicFrameMk id="40" creationId="{02B6FBD7-392C-07AD-3948-9B3F4D2185A6}"/>
          </ac:graphicFrameMkLst>
        </pc:graphicFrameChg>
        <pc:graphicFrameChg chg="del">
          <ac:chgData name="Jasmin Lostedt" userId="79306c85-3aa5-489f-b465-46360300a164" providerId="ADAL" clId="{F4D43A32-C1CD-DB4D-BB11-A906368B9BDF}" dt="2023-10-24T09:31:00.320" v="1456" actId="478"/>
          <ac:graphicFrameMkLst>
            <pc:docMk/>
            <pc:sldMk cId="585933736" sldId="279"/>
            <ac:graphicFrameMk id="42" creationId="{43E43A32-FD58-4EAF-DEC4-3E7E34020F47}"/>
          </ac:graphicFrameMkLst>
        </pc:graphicFrameChg>
        <pc:graphicFrameChg chg="del">
          <ac:chgData name="Jasmin Lostedt" userId="79306c85-3aa5-489f-b465-46360300a164" providerId="ADAL" clId="{F4D43A32-C1CD-DB4D-BB11-A906368B9BDF}" dt="2023-10-24T09:31:00.320" v="1456" actId="478"/>
          <ac:graphicFrameMkLst>
            <pc:docMk/>
            <pc:sldMk cId="585933736" sldId="279"/>
            <ac:graphicFrameMk id="44" creationId="{86672A43-D13E-ACB3-B0A4-8BA0C012F4C8}"/>
          </ac:graphicFrameMkLst>
        </pc:graphicFrameChg>
        <pc:graphicFrameChg chg="del">
          <ac:chgData name="Jasmin Lostedt" userId="79306c85-3aa5-489f-b465-46360300a164" providerId="ADAL" clId="{F4D43A32-C1CD-DB4D-BB11-A906368B9BDF}" dt="2023-10-24T09:31:00.320" v="1456" actId="478"/>
          <ac:graphicFrameMkLst>
            <pc:docMk/>
            <pc:sldMk cId="585933736" sldId="279"/>
            <ac:graphicFrameMk id="46" creationId="{C4CD34CE-946A-BD9F-4707-9EB81EFE8144}"/>
          </ac:graphicFrameMkLst>
        </pc:graphicFrameChg>
        <pc:graphicFrameChg chg="del">
          <ac:chgData name="Jasmin Lostedt" userId="79306c85-3aa5-489f-b465-46360300a164" providerId="ADAL" clId="{F4D43A32-C1CD-DB4D-BB11-A906368B9BDF}" dt="2023-10-24T09:31:00.320" v="1456" actId="478"/>
          <ac:graphicFrameMkLst>
            <pc:docMk/>
            <pc:sldMk cId="585933736" sldId="279"/>
            <ac:graphicFrameMk id="48" creationId="{2A1A6D05-CCEC-831B-4620-C3E0F0580300}"/>
          </ac:graphicFrameMkLst>
        </pc:graphicFrameChg>
        <pc:picChg chg="mod">
          <ac:chgData name="Jasmin Lostedt" userId="79306c85-3aa5-489f-b465-46360300a164" providerId="ADAL" clId="{F4D43A32-C1CD-DB4D-BB11-A906368B9BDF}" dt="2023-10-24T09:34:38.930" v="1570" actId="14100"/>
          <ac:picMkLst>
            <pc:docMk/>
            <pc:sldMk cId="585933736" sldId="279"/>
            <ac:picMk id="3" creationId="{6222F487-2322-1AD3-F866-513417763049}"/>
          </ac:picMkLst>
        </pc:picChg>
        <pc:picChg chg="add mod">
          <ac:chgData name="Jasmin Lostedt" userId="79306c85-3aa5-489f-b465-46360300a164" providerId="ADAL" clId="{F4D43A32-C1CD-DB4D-BB11-A906368B9BDF}" dt="2023-10-24T09:34:31.537" v="1569" actId="1037"/>
          <ac:picMkLst>
            <pc:docMk/>
            <pc:sldMk cId="585933736" sldId="279"/>
            <ac:picMk id="6" creationId="{726D32B4-321F-974E-8AE6-6041E811090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B76B8-F195-FC43-93EA-84688F74D1CB}" type="datetimeFigureOut">
              <a:rPr lang="fi-FI" smtClean="0"/>
              <a:t>30.10.2023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24DBAE-8809-A048-8373-7319BC9A141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7786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4DBAE-8809-A048-8373-7319BC9A1414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5701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4DBAE-8809-A048-8373-7319BC9A1414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2845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fi-FI" dirty="0">
              <a:solidFill>
                <a:schemeClr val="bg1"/>
              </a:solidFill>
              <a:latin typeface="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4DBAE-8809-A048-8373-7319BC9A1414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080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4DBAE-8809-A048-8373-7319BC9A1414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1944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4DBAE-8809-A048-8373-7319BC9A1414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6525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findings</a:t>
            </a:r>
            <a:r>
              <a:rPr lang="fi-FI" dirty="0"/>
              <a:t> of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study</a:t>
            </a:r>
            <a:r>
              <a:rPr lang="fi-FI" dirty="0"/>
              <a:t> </a:t>
            </a:r>
            <a:r>
              <a:rPr lang="fi-FI" dirty="0" err="1"/>
              <a:t>shows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perceived</a:t>
            </a:r>
            <a:r>
              <a:rPr lang="fi-FI" dirty="0"/>
              <a:t> </a:t>
            </a:r>
            <a:r>
              <a:rPr lang="fi-FI" dirty="0" err="1"/>
              <a:t>problematic</a:t>
            </a:r>
            <a:r>
              <a:rPr lang="fi-FI" dirty="0"/>
              <a:t> </a:t>
            </a:r>
            <a:r>
              <a:rPr lang="fi-FI" dirty="0" err="1"/>
              <a:t>nature</a:t>
            </a:r>
            <a:r>
              <a:rPr lang="fi-FI" dirty="0"/>
              <a:t> of </a:t>
            </a:r>
            <a:r>
              <a:rPr lang="fi-FI" dirty="0" err="1"/>
              <a:t>cannabis</a:t>
            </a:r>
            <a:r>
              <a:rPr lang="fi-FI" dirty="0"/>
              <a:t> </a:t>
            </a:r>
            <a:r>
              <a:rPr lang="fi-FI" dirty="0" err="1"/>
              <a:t>use</a:t>
            </a:r>
            <a:r>
              <a:rPr lang="fi-FI" dirty="0"/>
              <a:t> </a:t>
            </a:r>
            <a:r>
              <a:rPr lang="fi-FI" dirty="0" err="1"/>
              <a:t>varies</a:t>
            </a:r>
            <a:r>
              <a:rPr lang="fi-FI" dirty="0"/>
              <a:t>. Some of </a:t>
            </a:r>
            <a:r>
              <a:rPr lang="fi-FI" dirty="0" err="1"/>
              <a:t>those</a:t>
            </a:r>
            <a:r>
              <a:rPr lang="fi-FI" dirty="0"/>
              <a:t> </a:t>
            </a:r>
            <a:r>
              <a:rPr lang="fi-FI" dirty="0" err="1"/>
              <a:t>who</a:t>
            </a:r>
            <a:r>
              <a:rPr lang="fi-FI" dirty="0"/>
              <a:t> </a:t>
            </a:r>
            <a:r>
              <a:rPr lang="fi-FI" dirty="0" err="1"/>
              <a:t>used</a:t>
            </a:r>
            <a:r>
              <a:rPr lang="fi-FI" dirty="0"/>
              <a:t> </a:t>
            </a:r>
            <a:r>
              <a:rPr lang="fi-FI" dirty="0" err="1"/>
              <a:t>cannabis</a:t>
            </a:r>
            <a:r>
              <a:rPr lang="fi-FI" dirty="0"/>
              <a:t> </a:t>
            </a:r>
            <a:r>
              <a:rPr lang="fi-FI" dirty="0" err="1"/>
              <a:t>during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year</a:t>
            </a:r>
            <a:r>
              <a:rPr lang="fi-FI" dirty="0"/>
              <a:t> </a:t>
            </a:r>
            <a:r>
              <a:rPr lang="fi-FI" dirty="0" err="1"/>
              <a:t>had</a:t>
            </a:r>
            <a:r>
              <a:rPr lang="fi-FI" dirty="0"/>
              <a:t> a </a:t>
            </a:r>
            <a:r>
              <a:rPr lang="fi-FI" dirty="0" err="1"/>
              <a:t>low</a:t>
            </a:r>
            <a:r>
              <a:rPr lang="fi-FI" dirty="0"/>
              <a:t> </a:t>
            </a:r>
            <a:r>
              <a:rPr lang="fi-FI" dirty="0" err="1"/>
              <a:t>risk</a:t>
            </a:r>
            <a:r>
              <a:rPr lang="fi-FI" dirty="0"/>
              <a:t> of </a:t>
            </a:r>
            <a:r>
              <a:rPr lang="fi-FI" dirty="0" err="1"/>
              <a:t>problematic</a:t>
            </a:r>
            <a:r>
              <a:rPr lang="fi-FI" dirty="0"/>
              <a:t> </a:t>
            </a:r>
            <a:r>
              <a:rPr lang="fi-FI" dirty="0" err="1"/>
              <a:t>use</a:t>
            </a:r>
            <a:r>
              <a:rPr lang="fi-FI" dirty="0"/>
              <a:t>, </a:t>
            </a:r>
            <a:r>
              <a:rPr lang="fi-FI" dirty="0" err="1"/>
              <a:t>which</a:t>
            </a:r>
            <a:r>
              <a:rPr lang="fi-FI" dirty="0"/>
              <a:t> </a:t>
            </a:r>
            <a:r>
              <a:rPr lang="fi-FI" dirty="0" err="1"/>
              <a:t>may</a:t>
            </a:r>
            <a:r>
              <a:rPr lang="fi-FI" dirty="0"/>
              <a:t> </a:t>
            </a:r>
            <a:r>
              <a:rPr lang="fi-FI" dirty="0" err="1"/>
              <a:t>indicate</a:t>
            </a:r>
            <a:r>
              <a:rPr lang="fi-FI" dirty="0"/>
              <a:t> </a:t>
            </a:r>
            <a:r>
              <a:rPr lang="fi-FI" dirty="0" err="1"/>
              <a:t>irregular</a:t>
            </a:r>
            <a:r>
              <a:rPr lang="fi-FI" dirty="0"/>
              <a:t> and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experimental</a:t>
            </a:r>
            <a:r>
              <a:rPr lang="fi-FI" dirty="0"/>
              <a:t> </a:t>
            </a:r>
            <a:r>
              <a:rPr lang="fi-FI" dirty="0" err="1"/>
              <a:t>use</a:t>
            </a:r>
            <a:r>
              <a:rPr lang="fi-FI" dirty="0"/>
              <a:t>. Some, on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hand</a:t>
            </a:r>
            <a:r>
              <a:rPr lang="fi-FI" dirty="0"/>
              <a:t>, </a:t>
            </a:r>
            <a:r>
              <a:rPr lang="fi-FI" dirty="0" err="1"/>
              <a:t>had</a:t>
            </a:r>
            <a:r>
              <a:rPr lang="fi-FI" dirty="0"/>
              <a:t> a </a:t>
            </a:r>
            <a:r>
              <a:rPr lang="fi-FI" dirty="0" err="1"/>
              <a:t>moderate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severe</a:t>
            </a:r>
            <a:r>
              <a:rPr lang="fi-FI" dirty="0"/>
              <a:t> </a:t>
            </a:r>
            <a:r>
              <a:rPr lang="fi-FI" dirty="0" err="1"/>
              <a:t>risk</a:t>
            </a:r>
            <a:r>
              <a:rPr lang="fi-FI" dirty="0"/>
              <a:t> of </a:t>
            </a:r>
            <a:r>
              <a:rPr lang="fi-FI" dirty="0" err="1"/>
              <a:t>problematic</a:t>
            </a:r>
            <a:r>
              <a:rPr lang="fi-FI" dirty="0"/>
              <a:t> </a:t>
            </a:r>
            <a:r>
              <a:rPr lang="fi-FI" dirty="0" err="1"/>
              <a:t>use</a:t>
            </a:r>
            <a:r>
              <a:rPr lang="fi-FI" dirty="0"/>
              <a:t>, </a:t>
            </a:r>
            <a:r>
              <a:rPr lang="fi-FI" dirty="0" err="1"/>
              <a:t>which</a:t>
            </a:r>
            <a:r>
              <a:rPr lang="fi-FI" dirty="0"/>
              <a:t> in </a:t>
            </a:r>
            <a:r>
              <a:rPr lang="fi-FI" dirty="0" err="1"/>
              <a:t>turn</a:t>
            </a:r>
            <a:r>
              <a:rPr lang="fi-FI" dirty="0"/>
              <a:t> </a:t>
            </a:r>
            <a:r>
              <a:rPr lang="fi-FI" dirty="0" err="1"/>
              <a:t>may</a:t>
            </a:r>
            <a:r>
              <a:rPr lang="fi-FI" dirty="0"/>
              <a:t> </a:t>
            </a:r>
            <a:r>
              <a:rPr lang="fi-FI" dirty="0" err="1"/>
              <a:t>indicate</a:t>
            </a:r>
            <a:r>
              <a:rPr lang="fi-FI" dirty="0"/>
              <a:t> </a:t>
            </a:r>
            <a:r>
              <a:rPr lang="fi-FI" dirty="0" err="1"/>
              <a:t>more</a:t>
            </a:r>
            <a:r>
              <a:rPr lang="fi-FI" dirty="0"/>
              <a:t> </a:t>
            </a:r>
            <a:r>
              <a:rPr lang="fi-FI" dirty="0" err="1"/>
              <a:t>regular</a:t>
            </a:r>
            <a:r>
              <a:rPr lang="fi-FI" dirty="0"/>
              <a:t> </a:t>
            </a:r>
            <a:r>
              <a:rPr lang="fi-FI" dirty="0" err="1"/>
              <a:t>use</a:t>
            </a:r>
            <a:r>
              <a:rPr lang="fi-FI" dirty="0"/>
              <a:t>,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formation</a:t>
            </a:r>
            <a:r>
              <a:rPr lang="fi-FI" dirty="0"/>
              <a:t> of a </a:t>
            </a:r>
            <a:r>
              <a:rPr lang="fi-FI" dirty="0" err="1"/>
              <a:t>pattern</a:t>
            </a:r>
            <a:r>
              <a:rPr lang="fi-FI" dirty="0"/>
              <a:t> of </a:t>
            </a:r>
            <a:r>
              <a:rPr lang="fi-FI" dirty="0" err="1"/>
              <a:t>use</a:t>
            </a:r>
            <a:r>
              <a:rPr lang="fi-FI" dirty="0"/>
              <a:t> and/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increased</a:t>
            </a:r>
            <a:r>
              <a:rPr lang="fi-FI" dirty="0"/>
              <a:t> </a:t>
            </a:r>
            <a:r>
              <a:rPr lang="fi-FI" dirty="0" err="1"/>
              <a:t>perceived</a:t>
            </a:r>
            <a:r>
              <a:rPr lang="fi-FI" dirty="0"/>
              <a:t> </a:t>
            </a:r>
            <a:r>
              <a:rPr lang="fi-FI" dirty="0" err="1"/>
              <a:t>problems</a:t>
            </a:r>
            <a:r>
              <a:rPr lang="fi-FI" dirty="0"/>
              <a:t>. </a:t>
            </a:r>
            <a:r>
              <a:rPr lang="fi-FI" dirty="0" err="1"/>
              <a:t>Strenghts</a:t>
            </a:r>
            <a:r>
              <a:rPr lang="fi-FI" dirty="0"/>
              <a:t> and </a:t>
            </a:r>
            <a:r>
              <a:rPr lang="fi-FI" dirty="0" err="1"/>
              <a:t>weaknesses</a:t>
            </a:r>
            <a:r>
              <a:rPr lang="fi-FI" dirty="0"/>
              <a:t>: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study</a:t>
            </a:r>
            <a:r>
              <a:rPr lang="fi-FI" dirty="0"/>
              <a:t> design and data </a:t>
            </a:r>
            <a:r>
              <a:rPr lang="fi-FI" dirty="0" err="1"/>
              <a:t>collection</a:t>
            </a:r>
            <a:r>
              <a:rPr lang="fi-FI" dirty="0"/>
              <a:t> </a:t>
            </a:r>
            <a:r>
              <a:rPr lang="fi-FI" dirty="0" err="1"/>
              <a:t>method</a:t>
            </a:r>
            <a:r>
              <a:rPr lang="fi-FI" dirty="0"/>
              <a:t> </a:t>
            </a:r>
            <a:r>
              <a:rPr lang="fi-FI" dirty="0" err="1"/>
              <a:t>supported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research</a:t>
            </a:r>
            <a:r>
              <a:rPr lang="fi-FI" dirty="0"/>
              <a:t> </a:t>
            </a:r>
            <a:r>
              <a:rPr lang="fi-FI" dirty="0" err="1"/>
              <a:t>aim</a:t>
            </a:r>
            <a:r>
              <a:rPr lang="fi-FI" dirty="0"/>
              <a:t> </a:t>
            </a:r>
            <a:r>
              <a:rPr lang="fi-FI" dirty="0" err="1"/>
              <a:t>posed</a:t>
            </a:r>
            <a:r>
              <a:rPr lang="fi-FI" dirty="0"/>
              <a:t> for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study</a:t>
            </a:r>
            <a:r>
              <a:rPr lang="fi-FI" dirty="0"/>
              <a:t>. </a:t>
            </a:r>
            <a:r>
              <a:rPr lang="fi-FI" dirty="0" err="1"/>
              <a:t>However</a:t>
            </a:r>
            <a:r>
              <a:rPr lang="fi-FI" dirty="0"/>
              <a:t>,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used</a:t>
            </a:r>
            <a:r>
              <a:rPr lang="fi-FI" dirty="0"/>
              <a:t> </a:t>
            </a:r>
            <a:r>
              <a:rPr lang="fi-FI" dirty="0" err="1"/>
              <a:t>self-report</a:t>
            </a:r>
            <a:r>
              <a:rPr lang="fi-FI" dirty="0"/>
              <a:t> data, </a:t>
            </a:r>
            <a:r>
              <a:rPr lang="fi-FI" dirty="0" err="1"/>
              <a:t>which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contributed</a:t>
            </a:r>
            <a:r>
              <a:rPr lang="fi-FI" dirty="0"/>
              <a:t> to a </a:t>
            </a:r>
            <a:r>
              <a:rPr lang="fi-FI" dirty="0" err="1"/>
              <a:t>low</a:t>
            </a:r>
            <a:r>
              <a:rPr lang="fi-FI" dirty="0"/>
              <a:t> </a:t>
            </a:r>
            <a:r>
              <a:rPr lang="fi-FI" dirty="0" err="1"/>
              <a:t>response</a:t>
            </a:r>
            <a:r>
              <a:rPr lang="fi-FI" dirty="0"/>
              <a:t> </a:t>
            </a:r>
            <a:r>
              <a:rPr lang="fi-FI" dirty="0" err="1"/>
              <a:t>rate</a:t>
            </a:r>
            <a:r>
              <a:rPr lang="fi-FI" dirty="0"/>
              <a:t>. </a:t>
            </a:r>
            <a:r>
              <a:rPr lang="fi-FI" dirty="0" err="1"/>
              <a:t>The</a:t>
            </a:r>
            <a:r>
              <a:rPr lang="fi-FI" dirty="0"/>
              <a:t> data </a:t>
            </a:r>
            <a:r>
              <a:rPr lang="fi-FI" dirty="0" err="1"/>
              <a:t>may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been</a:t>
            </a:r>
            <a:r>
              <a:rPr lang="fi-FI" dirty="0"/>
              <a:t> </a:t>
            </a:r>
            <a:r>
              <a:rPr lang="fi-FI" dirty="0" err="1"/>
              <a:t>self-selecting</a:t>
            </a:r>
            <a:r>
              <a:rPr lang="fi-FI" dirty="0"/>
              <a:t>, </a:t>
            </a:r>
            <a:r>
              <a:rPr lang="fi-FI" dirty="0" err="1"/>
              <a:t>due</a:t>
            </a:r>
            <a:r>
              <a:rPr lang="fi-FI" dirty="0"/>
              <a:t> to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voluntary</a:t>
            </a:r>
            <a:r>
              <a:rPr lang="fi-FI" dirty="0"/>
              <a:t> </a:t>
            </a:r>
            <a:r>
              <a:rPr lang="fi-FI" dirty="0" err="1"/>
              <a:t>nature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participation</a:t>
            </a:r>
            <a:r>
              <a:rPr lang="fi-FI" dirty="0"/>
              <a:t>.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study</a:t>
            </a:r>
            <a:r>
              <a:rPr lang="fi-FI" dirty="0"/>
              <a:t> </a:t>
            </a:r>
            <a:r>
              <a:rPr lang="fi-FI" dirty="0" err="1"/>
              <a:t>did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necessarily</a:t>
            </a:r>
            <a:r>
              <a:rPr lang="fi-FI" dirty="0"/>
              <a:t> </a:t>
            </a:r>
            <a:r>
              <a:rPr lang="fi-FI" dirty="0" err="1"/>
              <a:t>reach</a:t>
            </a:r>
            <a:r>
              <a:rPr lang="fi-FI" dirty="0"/>
              <a:t> </a:t>
            </a:r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those</a:t>
            </a:r>
            <a:r>
              <a:rPr lang="fi-FI" dirty="0"/>
              <a:t> </a:t>
            </a:r>
            <a:r>
              <a:rPr lang="fi-FI" dirty="0" err="1"/>
              <a:t>who</a:t>
            </a:r>
            <a:r>
              <a:rPr lang="fi-FI" dirty="0"/>
              <a:t> </a:t>
            </a:r>
            <a:r>
              <a:rPr lang="fi-FI" dirty="0" err="1"/>
              <a:t>use</a:t>
            </a:r>
            <a:r>
              <a:rPr lang="fi-FI" dirty="0"/>
              <a:t> </a:t>
            </a:r>
            <a:r>
              <a:rPr lang="fi-FI" dirty="0" err="1"/>
              <a:t>cannabis</a:t>
            </a:r>
            <a:r>
              <a:rPr lang="fi-FI" dirty="0"/>
              <a:t> </a:t>
            </a:r>
            <a:r>
              <a:rPr lang="fi-FI" dirty="0" err="1"/>
              <a:t>problematically</a:t>
            </a:r>
            <a:r>
              <a:rPr lang="fi-FI" dirty="0"/>
              <a:t> and </a:t>
            </a:r>
            <a:r>
              <a:rPr lang="fi-FI" dirty="0" err="1"/>
              <a:t>may</a:t>
            </a:r>
            <a:r>
              <a:rPr lang="fi-FI" dirty="0"/>
              <a:t> </a:t>
            </a:r>
            <a:r>
              <a:rPr lang="fi-FI" dirty="0" err="1"/>
              <a:t>contribute</a:t>
            </a:r>
            <a:r>
              <a:rPr lang="fi-FI" dirty="0"/>
              <a:t> to </a:t>
            </a:r>
            <a:r>
              <a:rPr lang="fi-FI" dirty="0" err="1"/>
              <a:t>underestimating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prevalence</a:t>
            </a:r>
            <a:r>
              <a:rPr lang="fi-FI" dirty="0"/>
              <a:t> of </a:t>
            </a:r>
            <a:r>
              <a:rPr lang="fi-FI" dirty="0" err="1"/>
              <a:t>problematic</a:t>
            </a:r>
            <a:r>
              <a:rPr lang="fi-FI" dirty="0"/>
              <a:t> </a:t>
            </a:r>
            <a:r>
              <a:rPr lang="fi-FI" dirty="0" err="1"/>
              <a:t>cannabis</a:t>
            </a:r>
            <a:r>
              <a:rPr lang="fi-FI" dirty="0"/>
              <a:t> </a:t>
            </a:r>
            <a:r>
              <a:rPr lang="fi-FI" dirty="0" err="1"/>
              <a:t>use</a:t>
            </a:r>
            <a:r>
              <a:rPr lang="fi-FI" dirty="0"/>
              <a:t>.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tried</a:t>
            </a:r>
            <a:r>
              <a:rPr lang="fi-FI" dirty="0"/>
              <a:t> to </a:t>
            </a:r>
            <a:r>
              <a:rPr lang="fi-FI" dirty="0" err="1"/>
              <a:t>solve</a:t>
            </a:r>
            <a:r>
              <a:rPr lang="fi-FI" dirty="0"/>
              <a:t> </a:t>
            </a:r>
            <a:r>
              <a:rPr lang="fi-FI" dirty="0" err="1"/>
              <a:t>these</a:t>
            </a:r>
            <a:r>
              <a:rPr lang="fi-FI" dirty="0"/>
              <a:t> </a:t>
            </a:r>
            <a:r>
              <a:rPr lang="fi-FI" dirty="0" err="1"/>
              <a:t>issues</a:t>
            </a:r>
            <a:r>
              <a:rPr lang="fi-FI" dirty="0"/>
              <a:t> in </a:t>
            </a:r>
            <a:r>
              <a:rPr lang="fi-FI" dirty="0" err="1"/>
              <a:t>advance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 a </a:t>
            </a:r>
            <a:r>
              <a:rPr lang="fi-FI" dirty="0" err="1"/>
              <a:t>purposive</a:t>
            </a:r>
            <a:r>
              <a:rPr lang="fi-FI" dirty="0"/>
              <a:t> </a:t>
            </a:r>
            <a:r>
              <a:rPr lang="fi-FI" dirty="0" err="1"/>
              <a:t>sampling</a:t>
            </a:r>
            <a:r>
              <a:rPr lang="fi-FI" dirty="0"/>
              <a:t> </a:t>
            </a:r>
            <a:r>
              <a:rPr lang="fi-FI" dirty="0" err="1"/>
              <a:t>method</a:t>
            </a:r>
            <a:r>
              <a:rPr lang="fi-FI" dirty="0"/>
              <a:t>, </a:t>
            </a:r>
            <a:r>
              <a:rPr lang="fi-FI" dirty="0" err="1"/>
              <a:t>reaching</a:t>
            </a:r>
            <a:r>
              <a:rPr lang="fi-FI" dirty="0"/>
              <a:t> out to </a:t>
            </a:r>
            <a:r>
              <a:rPr lang="fi-FI" dirty="0" err="1"/>
              <a:t>schools</a:t>
            </a:r>
            <a:r>
              <a:rPr lang="fi-FI" dirty="0"/>
              <a:t> </a:t>
            </a:r>
            <a:r>
              <a:rPr lang="fi-FI" dirty="0" err="1"/>
              <a:t>where</a:t>
            </a:r>
            <a:r>
              <a:rPr lang="fi-FI" dirty="0"/>
              <a:t> </a:t>
            </a:r>
            <a:r>
              <a:rPr lang="fi-FI" dirty="0" err="1"/>
              <a:t>cannabis</a:t>
            </a:r>
            <a:r>
              <a:rPr lang="fi-FI" dirty="0"/>
              <a:t> </a:t>
            </a:r>
            <a:r>
              <a:rPr lang="fi-FI" dirty="0" err="1"/>
              <a:t>use</a:t>
            </a:r>
            <a:r>
              <a:rPr lang="fi-FI" dirty="0"/>
              <a:t> is </a:t>
            </a:r>
            <a:r>
              <a:rPr lang="fi-FI" dirty="0" err="1"/>
              <a:t>known</a:t>
            </a:r>
            <a:r>
              <a:rPr lang="fi-FI" dirty="0"/>
              <a:t> to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relatively</a:t>
            </a:r>
            <a:r>
              <a:rPr lang="fi-FI" dirty="0"/>
              <a:t> </a:t>
            </a:r>
            <a:r>
              <a:rPr lang="fi-FI" dirty="0" err="1"/>
              <a:t>high</a:t>
            </a:r>
            <a:r>
              <a:rPr lang="fi-FI" dirty="0"/>
              <a:t>. Using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sampling</a:t>
            </a:r>
            <a:r>
              <a:rPr lang="fi-FI" dirty="0"/>
              <a:t> </a:t>
            </a:r>
            <a:r>
              <a:rPr lang="fi-FI" dirty="0" err="1"/>
              <a:t>method</a:t>
            </a:r>
            <a:r>
              <a:rPr lang="fi-FI" dirty="0"/>
              <a:t>,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obtained</a:t>
            </a:r>
            <a:r>
              <a:rPr lang="fi-FI" dirty="0"/>
              <a:t> to </a:t>
            </a:r>
            <a:r>
              <a:rPr lang="fi-FI" dirty="0" err="1"/>
              <a:t>reflect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average</a:t>
            </a:r>
            <a:r>
              <a:rPr lang="fi-FI" dirty="0"/>
              <a:t> </a:t>
            </a:r>
            <a:r>
              <a:rPr lang="fi-FI" dirty="0" err="1"/>
              <a:t>population</a:t>
            </a:r>
            <a:r>
              <a:rPr lang="fi-FI" dirty="0"/>
              <a:t> of </a:t>
            </a:r>
            <a:r>
              <a:rPr lang="fi-FI" dirty="0" err="1"/>
              <a:t>vocational</a:t>
            </a:r>
            <a:r>
              <a:rPr lang="fi-FI" dirty="0"/>
              <a:t> </a:t>
            </a:r>
            <a:r>
              <a:rPr lang="fi-FI" dirty="0" err="1"/>
              <a:t>schools</a:t>
            </a:r>
            <a:r>
              <a:rPr lang="fi-FI" dirty="0"/>
              <a:t> in Finland, as </a:t>
            </a:r>
            <a:r>
              <a:rPr lang="fi-FI" dirty="0" err="1"/>
              <a:t>regards</a:t>
            </a:r>
            <a:r>
              <a:rPr lang="fi-FI" dirty="0"/>
              <a:t> </a:t>
            </a:r>
            <a:r>
              <a:rPr lang="fi-FI" dirty="0" err="1"/>
              <a:t>age</a:t>
            </a:r>
            <a:r>
              <a:rPr lang="fi-FI" dirty="0"/>
              <a:t> and </a:t>
            </a:r>
            <a:r>
              <a:rPr lang="fi-FI" dirty="0" err="1"/>
              <a:t>gender</a:t>
            </a:r>
            <a:r>
              <a:rPr lang="fi-FI" dirty="0"/>
              <a:t>.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study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bias</a:t>
            </a:r>
            <a:r>
              <a:rPr lang="fi-FI" dirty="0"/>
              <a:t> for </a:t>
            </a:r>
            <a:r>
              <a:rPr lang="fi-FI" dirty="0" err="1"/>
              <a:t>over</a:t>
            </a:r>
            <a:r>
              <a:rPr lang="fi-FI" dirty="0"/>
              <a:t> and </a:t>
            </a:r>
            <a:r>
              <a:rPr lang="fi-FI" dirty="0" err="1"/>
              <a:t>under</a:t>
            </a:r>
            <a:r>
              <a:rPr lang="fi-FI" dirty="0"/>
              <a:t> </a:t>
            </a:r>
            <a:r>
              <a:rPr lang="fi-FI" dirty="0" err="1"/>
              <a:t>estimation</a:t>
            </a:r>
            <a:r>
              <a:rPr lang="fi-FI" dirty="0"/>
              <a:t>, </a:t>
            </a:r>
            <a:r>
              <a:rPr lang="fi-FI" dirty="0" err="1"/>
              <a:t>due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desirability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answers</a:t>
            </a:r>
            <a:r>
              <a:rPr lang="fi-FI" dirty="0"/>
              <a:t>. </a:t>
            </a:r>
            <a:r>
              <a:rPr lang="fi-FI" dirty="0" err="1"/>
              <a:t>However</a:t>
            </a:r>
            <a:r>
              <a:rPr lang="fi-FI" dirty="0"/>
              <a:t>, it is </a:t>
            </a:r>
            <a:r>
              <a:rPr lang="fi-FI" dirty="0" err="1"/>
              <a:t>known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adolescents</a:t>
            </a:r>
            <a:r>
              <a:rPr lang="fi-FI" dirty="0"/>
              <a:t> and </a:t>
            </a:r>
            <a:r>
              <a:rPr lang="fi-FI" dirty="0" err="1"/>
              <a:t>young</a:t>
            </a:r>
            <a:r>
              <a:rPr lang="fi-FI" dirty="0"/>
              <a:t> </a:t>
            </a:r>
            <a:r>
              <a:rPr lang="fi-FI" dirty="0" err="1"/>
              <a:t>adults</a:t>
            </a:r>
            <a:r>
              <a:rPr lang="fi-FI" dirty="0"/>
              <a:t> </a:t>
            </a:r>
            <a:r>
              <a:rPr lang="fi-FI" dirty="0" err="1"/>
              <a:t>responses</a:t>
            </a:r>
            <a:r>
              <a:rPr lang="fi-FI" dirty="0"/>
              <a:t> to </a:t>
            </a:r>
            <a:r>
              <a:rPr lang="fi-FI" dirty="0" err="1"/>
              <a:t>their</a:t>
            </a:r>
            <a:r>
              <a:rPr lang="fi-FI" dirty="0"/>
              <a:t> </a:t>
            </a:r>
            <a:r>
              <a:rPr lang="fi-FI" dirty="0" err="1"/>
              <a:t>substance</a:t>
            </a:r>
            <a:r>
              <a:rPr lang="fi-FI" dirty="0"/>
              <a:t> </a:t>
            </a:r>
            <a:r>
              <a:rPr lang="fi-FI" dirty="0" err="1"/>
              <a:t>use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valid</a:t>
            </a:r>
            <a:r>
              <a:rPr lang="fi-FI" dirty="0"/>
              <a:t> and </a:t>
            </a:r>
            <a:r>
              <a:rPr lang="fi-FI" dirty="0" err="1"/>
              <a:t>reliable</a:t>
            </a:r>
            <a:r>
              <a:rPr lang="fi-FI" dirty="0"/>
              <a:t> (</a:t>
            </a:r>
            <a:r>
              <a:rPr lang="fi-FI" dirty="0" err="1"/>
              <a:t>Winters</a:t>
            </a:r>
            <a:r>
              <a:rPr lang="fi-FI" dirty="0"/>
              <a:t> et al. 1990).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used</a:t>
            </a:r>
            <a:r>
              <a:rPr lang="fi-FI" dirty="0"/>
              <a:t> </a:t>
            </a:r>
            <a:r>
              <a:rPr lang="fi-FI" dirty="0" err="1"/>
              <a:t>screening</a:t>
            </a:r>
            <a:r>
              <a:rPr lang="fi-FI" dirty="0"/>
              <a:t> </a:t>
            </a:r>
            <a:r>
              <a:rPr lang="fi-FI" dirty="0" err="1"/>
              <a:t>instrument</a:t>
            </a:r>
            <a:r>
              <a:rPr lang="fi-FI" dirty="0"/>
              <a:t> to </a:t>
            </a:r>
            <a:r>
              <a:rPr lang="fi-FI" dirty="0" err="1"/>
              <a:t>detect</a:t>
            </a:r>
            <a:r>
              <a:rPr lang="fi-FI" dirty="0"/>
              <a:t> </a:t>
            </a:r>
            <a:r>
              <a:rPr lang="fi-FI" dirty="0" err="1"/>
              <a:t>problematic</a:t>
            </a:r>
            <a:r>
              <a:rPr lang="fi-FI" dirty="0"/>
              <a:t> </a:t>
            </a:r>
            <a:r>
              <a:rPr lang="fi-FI" dirty="0" err="1"/>
              <a:t>cannabis</a:t>
            </a:r>
            <a:r>
              <a:rPr lang="fi-FI" dirty="0"/>
              <a:t> </a:t>
            </a:r>
            <a:r>
              <a:rPr lang="fi-FI" dirty="0" err="1"/>
              <a:t>use</a:t>
            </a:r>
            <a:r>
              <a:rPr lang="fi-FI" dirty="0"/>
              <a:t> and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only</a:t>
            </a:r>
            <a:r>
              <a:rPr lang="fi-FI" dirty="0"/>
              <a:t> </a:t>
            </a:r>
            <a:r>
              <a:rPr lang="fi-FI" dirty="0" err="1"/>
              <a:t>frequency</a:t>
            </a:r>
            <a:r>
              <a:rPr lang="fi-FI" dirty="0"/>
              <a:t>. </a:t>
            </a:r>
            <a:r>
              <a:rPr lang="fi-FI" dirty="0" err="1"/>
              <a:t>However</a:t>
            </a:r>
            <a:r>
              <a:rPr lang="fi-FI" dirty="0"/>
              <a:t>, CAST is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validated</a:t>
            </a:r>
            <a:r>
              <a:rPr lang="fi-FI" dirty="0"/>
              <a:t> in Finland, </a:t>
            </a:r>
            <a:r>
              <a:rPr lang="fi-FI" dirty="0" err="1"/>
              <a:t>but</a:t>
            </a:r>
            <a:r>
              <a:rPr lang="fi-FI" dirty="0"/>
              <a:t> in </a:t>
            </a:r>
            <a:r>
              <a:rPr lang="fi-FI" dirty="0" err="1"/>
              <a:t>multiple</a:t>
            </a:r>
            <a:r>
              <a:rPr lang="fi-FI" dirty="0"/>
              <a:t> </a:t>
            </a:r>
            <a:r>
              <a:rPr lang="fi-FI" dirty="0" err="1"/>
              <a:t>countries</a:t>
            </a:r>
            <a:r>
              <a:rPr lang="fi-FI" dirty="0"/>
              <a:t> </a:t>
            </a:r>
            <a:r>
              <a:rPr lang="fi-FI" dirty="0" err="1"/>
              <a:t>includien</a:t>
            </a:r>
            <a:r>
              <a:rPr lang="fi-FI" dirty="0"/>
              <a:t> European </a:t>
            </a:r>
            <a:r>
              <a:rPr lang="fi-FI" dirty="0" err="1"/>
              <a:t>countries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4DBAE-8809-A048-8373-7319BC9A1414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2471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Evenly</a:t>
            </a:r>
            <a:r>
              <a:rPr lang="fi-FI" dirty="0"/>
              <a:t> </a:t>
            </a:r>
            <a:r>
              <a:rPr lang="fi-FI" dirty="0" err="1"/>
              <a:t>distributed</a:t>
            </a:r>
            <a:r>
              <a:rPr lang="fi-FI" dirty="0"/>
              <a:t> </a:t>
            </a:r>
            <a:r>
              <a:rPr lang="fi-FI" dirty="0" err="1"/>
              <a:t>risk</a:t>
            </a:r>
            <a:r>
              <a:rPr lang="fi-FI" dirty="0"/>
              <a:t> </a:t>
            </a:r>
            <a:r>
              <a:rPr lang="fi-FI" dirty="0" err="1"/>
              <a:t>levels</a:t>
            </a:r>
            <a:r>
              <a:rPr lang="fi-FI" dirty="0"/>
              <a:t> of </a:t>
            </a:r>
            <a:r>
              <a:rPr lang="fi-FI" dirty="0" err="1"/>
              <a:t>problematic</a:t>
            </a:r>
            <a:r>
              <a:rPr lang="fi-FI" dirty="0"/>
              <a:t> </a:t>
            </a:r>
            <a:r>
              <a:rPr lang="fi-FI" dirty="0" err="1"/>
              <a:t>cannabis</a:t>
            </a:r>
            <a:r>
              <a:rPr lang="fi-FI" dirty="0"/>
              <a:t> </a:t>
            </a:r>
            <a:r>
              <a:rPr lang="fi-FI" dirty="0" err="1"/>
              <a:t>use</a:t>
            </a:r>
            <a:r>
              <a:rPr lang="fi-FI" dirty="0"/>
              <a:t> show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variability</a:t>
            </a:r>
            <a:r>
              <a:rPr lang="fi-FI" dirty="0"/>
              <a:t> of </a:t>
            </a:r>
            <a:r>
              <a:rPr lang="fi-FI" dirty="0" err="1"/>
              <a:t>problematic</a:t>
            </a:r>
            <a:r>
              <a:rPr lang="fi-FI" dirty="0"/>
              <a:t> </a:t>
            </a:r>
            <a:r>
              <a:rPr lang="fi-FI" dirty="0" err="1"/>
              <a:t>use</a:t>
            </a:r>
            <a:r>
              <a:rPr lang="fi-FI" dirty="0"/>
              <a:t> </a:t>
            </a:r>
            <a:r>
              <a:rPr lang="fi-FI" dirty="0" err="1"/>
              <a:t>among</a:t>
            </a:r>
            <a:r>
              <a:rPr lang="fi-FI" dirty="0"/>
              <a:t> </a:t>
            </a:r>
            <a:r>
              <a:rPr lang="fi-FI" dirty="0" err="1"/>
              <a:t>young</a:t>
            </a:r>
            <a:r>
              <a:rPr lang="fi-FI" dirty="0"/>
              <a:t> </a:t>
            </a:r>
            <a:r>
              <a:rPr lang="fi-FI" dirty="0" err="1"/>
              <a:t>people</a:t>
            </a:r>
            <a:r>
              <a:rPr lang="fi-FI" dirty="0"/>
              <a:t>. </a:t>
            </a:r>
            <a:r>
              <a:rPr lang="fi-FI" dirty="0" err="1"/>
              <a:t>This</a:t>
            </a:r>
            <a:r>
              <a:rPr lang="fi-FI" dirty="0"/>
              <a:t>, in </a:t>
            </a:r>
            <a:r>
              <a:rPr lang="fi-FI" dirty="0" err="1"/>
              <a:t>turn</a:t>
            </a:r>
            <a:r>
              <a:rPr lang="fi-FI" dirty="0"/>
              <a:t>, </a:t>
            </a:r>
            <a:r>
              <a:rPr lang="fi-FI" dirty="0" err="1"/>
              <a:t>poses</a:t>
            </a:r>
            <a:r>
              <a:rPr lang="fi-FI" dirty="0"/>
              <a:t> </a:t>
            </a:r>
            <a:r>
              <a:rPr lang="fi-FI" dirty="0" err="1"/>
              <a:t>challenges</a:t>
            </a:r>
            <a:r>
              <a:rPr lang="fi-FI" dirty="0"/>
              <a:t> for </a:t>
            </a:r>
            <a:r>
              <a:rPr lang="fi-FI" dirty="0" err="1"/>
              <a:t>professionals</a:t>
            </a:r>
            <a:r>
              <a:rPr lang="fi-FI" dirty="0"/>
              <a:t> </a:t>
            </a:r>
            <a:r>
              <a:rPr lang="fi-FI" dirty="0" err="1"/>
              <a:t>dealing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young</a:t>
            </a:r>
            <a:r>
              <a:rPr lang="fi-FI" dirty="0"/>
              <a:t> </a:t>
            </a:r>
            <a:r>
              <a:rPr lang="fi-FI" dirty="0" err="1"/>
              <a:t>people</a:t>
            </a:r>
            <a:r>
              <a:rPr lang="fi-FI" dirty="0"/>
              <a:t> </a:t>
            </a:r>
            <a:r>
              <a:rPr lang="fi-FI" dirty="0" err="1"/>
              <a:t>who</a:t>
            </a:r>
            <a:r>
              <a:rPr lang="fi-FI" dirty="0"/>
              <a:t> </a:t>
            </a:r>
            <a:r>
              <a:rPr lang="fi-FI" dirty="0" err="1"/>
              <a:t>use</a:t>
            </a:r>
            <a:r>
              <a:rPr lang="fi-FI" dirty="0"/>
              <a:t> </a:t>
            </a:r>
            <a:r>
              <a:rPr lang="fi-FI" dirty="0" err="1"/>
              <a:t>cannabis</a:t>
            </a:r>
            <a:r>
              <a:rPr lang="fi-FI" dirty="0"/>
              <a:t>. </a:t>
            </a:r>
            <a:r>
              <a:rPr lang="fi-FI" dirty="0" err="1"/>
              <a:t>Screening</a:t>
            </a:r>
            <a:r>
              <a:rPr lang="fi-FI" dirty="0"/>
              <a:t> </a:t>
            </a:r>
            <a:r>
              <a:rPr lang="fi-FI" dirty="0" err="1"/>
              <a:t>instruments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identify</a:t>
            </a:r>
            <a:r>
              <a:rPr lang="fi-FI" dirty="0"/>
              <a:t> </a:t>
            </a:r>
            <a:r>
              <a:rPr lang="fi-FI" dirty="0" err="1"/>
              <a:t>risk</a:t>
            </a:r>
            <a:r>
              <a:rPr lang="fi-FI" dirty="0"/>
              <a:t> </a:t>
            </a:r>
            <a:r>
              <a:rPr lang="fi-FI" dirty="0" err="1"/>
              <a:t>levels</a:t>
            </a:r>
            <a:r>
              <a:rPr lang="fi-FI" dirty="0"/>
              <a:t> of </a:t>
            </a:r>
            <a:r>
              <a:rPr lang="fi-FI" dirty="0" err="1"/>
              <a:t>problematic</a:t>
            </a:r>
            <a:r>
              <a:rPr lang="fi-FI" dirty="0"/>
              <a:t> </a:t>
            </a:r>
            <a:r>
              <a:rPr lang="fi-FI" dirty="0" err="1"/>
              <a:t>cannabis</a:t>
            </a:r>
            <a:r>
              <a:rPr lang="fi-FI" dirty="0"/>
              <a:t> </a:t>
            </a:r>
            <a:r>
              <a:rPr lang="fi-FI" dirty="0" err="1"/>
              <a:t>use</a:t>
            </a:r>
            <a:r>
              <a:rPr lang="fi-FI" dirty="0"/>
              <a:t> and </a:t>
            </a:r>
            <a:r>
              <a:rPr lang="fi-FI" dirty="0" err="1"/>
              <a:t>forms</a:t>
            </a:r>
            <a:r>
              <a:rPr lang="fi-FI" dirty="0"/>
              <a:t> of </a:t>
            </a:r>
            <a:r>
              <a:rPr lang="fi-FI" dirty="0" err="1"/>
              <a:t>support</a:t>
            </a:r>
            <a:r>
              <a:rPr lang="fi-FI" dirty="0"/>
              <a:t> and </a:t>
            </a:r>
            <a:r>
              <a:rPr lang="fi-FI" dirty="0" err="1"/>
              <a:t>treatment</a:t>
            </a:r>
            <a:r>
              <a:rPr lang="fi-FI" dirty="0"/>
              <a:t> </a:t>
            </a:r>
            <a:r>
              <a:rPr lang="fi-FI" dirty="0" err="1"/>
              <a:t>tailored</a:t>
            </a:r>
            <a:r>
              <a:rPr lang="fi-FI" dirty="0"/>
              <a:t> to </a:t>
            </a:r>
            <a:r>
              <a:rPr lang="fi-FI" dirty="0" err="1"/>
              <a:t>risk</a:t>
            </a:r>
            <a:r>
              <a:rPr lang="fi-FI" dirty="0"/>
              <a:t> </a:t>
            </a:r>
            <a:r>
              <a:rPr lang="fi-FI" dirty="0" err="1"/>
              <a:t>levels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needed</a:t>
            </a:r>
            <a:r>
              <a:rPr lang="fi-FI" dirty="0"/>
              <a:t> </a:t>
            </a:r>
            <a:r>
              <a:rPr lang="fi-FI" dirty="0" err="1"/>
              <a:t>so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problems</a:t>
            </a:r>
            <a:r>
              <a:rPr lang="fi-FI" dirty="0"/>
              <a:t> </a:t>
            </a:r>
            <a:r>
              <a:rPr lang="fi-FI" dirty="0" err="1"/>
              <a:t>caused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use</a:t>
            </a:r>
            <a:r>
              <a:rPr lang="fi-FI" dirty="0"/>
              <a:t> of </a:t>
            </a:r>
            <a:r>
              <a:rPr lang="fi-FI" dirty="0" err="1"/>
              <a:t>cannabis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prevented</a:t>
            </a:r>
            <a:r>
              <a:rPr lang="fi-FI" dirty="0"/>
              <a:t>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4DBAE-8809-A048-8373-7319BC9A1414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9164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4DBAE-8809-A048-8373-7319BC9A1414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4898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4DBAE-8809-A048-8373-7319BC9A1414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4869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3282248-88D6-715B-F48D-B5BD451AC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49F824D-588A-9D5E-EEF4-BDD642832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0BE409F-D339-AFEC-FBA2-C1CD0F713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A737A-70B6-E448-9575-0B4DB285180D}" type="datetimeFigureOut">
              <a:rPr lang="fi-FI" smtClean="0"/>
              <a:t>30.10.2023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798B73E-BEB9-07D7-349A-7AAE801D4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E9907F0-2920-9065-6909-934EB5CE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F4FE-5786-134B-8288-C6592FC771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1263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025183-8326-5C79-7477-2F076C18B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C9D9CD8-4C96-9DF5-6FD9-6586DC2A3A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7B82FFA-BEDF-A009-7BF8-1D306A1BB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A737A-70B6-E448-9575-0B4DB285180D}" type="datetimeFigureOut">
              <a:rPr lang="fi-FI" smtClean="0"/>
              <a:t>30.10.2023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5218FB4-809B-3538-1B3B-92515302A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BCB70DF-865D-593B-896E-FEA582C7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F4FE-5786-134B-8288-C6592FC771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9326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ECDB2C4A-E04C-EC08-31FB-0CC30E606C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A9109BF9-86BD-11F1-EBD2-319EFF342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DF17D78-42CA-BBAB-F069-090DF917A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A737A-70B6-E448-9575-0B4DB285180D}" type="datetimeFigureOut">
              <a:rPr lang="fi-FI" smtClean="0"/>
              <a:t>30.10.2023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3AB4566-2FF2-F18A-E0B0-99A87366A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16E5078-BF5C-7E7F-B259-5F1A00E51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F4FE-5786-134B-8288-C6592FC771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7554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CE39F3-8AE3-464B-B50D-42D82F731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62B3EF1-5452-8840-8731-5699BDAED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15D0204-B883-7B8D-6BEE-2DA0DEF4D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A737A-70B6-E448-9575-0B4DB285180D}" type="datetimeFigureOut">
              <a:rPr lang="fi-FI" smtClean="0"/>
              <a:t>30.10.2023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8AEEC30-430D-DF74-58BD-D0425AE2D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6277685-4B4A-024C-C100-6A4139E5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F4FE-5786-134B-8288-C6592FC771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8772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5D72E2-0318-87EC-06D1-F0452C1AF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78EE976-9E78-649D-A293-7F75D2101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296A759-4FBD-750A-3B73-8A7726C57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A737A-70B6-E448-9575-0B4DB285180D}" type="datetimeFigureOut">
              <a:rPr lang="fi-FI" smtClean="0"/>
              <a:t>30.10.2023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B2866CB-FAA6-768E-C9BF-748321913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05193A0-09C5-9607-5AE6-23F2B9B6F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F4FE-5786-134B-8288-C6592FC771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5555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32CE03-F3B5-8AF2-A282-525ABC26A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65C25D1-A778-2671-3079-A3196C9C11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03E7B46-8D42-0A22-8628-1E193B434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B0AD7C1-F36A-8310-E818-0FA6A4A0D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A737A-70B6-E448-9575-0B4DB285180D}" type="datetimeFigureOut">
              <a:rPr lang="fi-FI" smtClean="0"/>
              <a:t>30.10.2023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21441A1-CCB4-6822-5764-8299A05B1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2F511F6-4DB8-52A8-8116-D6D5383F5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F4FE-5786-134B-8288-C6592FC771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724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E6CE6B-BE8E-06EA-0771-5D144FC1C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60BB344-196A-25A5-8E61-9A15F3922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60EB97E-F04E-CC21-B2E9-C9CE8923DC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70D290E-EFDB-7850-390E-09E6EF4A0D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19D72E35-F114-C6B9-E521-8097E14D3E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D7A6715-BB02-95A2-769E-FFBD43474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A737A-70B6-E448-9575-0B4DB285180D}" type="datetimeFigureOut">
              <a:rPr lang="fi-FI" smtClean="0"/>
              <a:t>30.10.2023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19D1B0DA-B2BA-21C2-C3D9-8D53ECC5B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66576D84-75DB-5174-B308-255E964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F4FE-5786-134B-8288-C6592FC771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7549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40F4FA-9BC1-0A75-A23A-01E82BD51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2A27C50-1CDA-8A51-36E5-511BE481A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A737A-70B6-E448-9575-0B4DB285180D}" type="datetimeFigureOut">
              <a:rPr lang="fi-FI" smtClean="0"/>
              <a:t>30.10.2023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25E47CB-63A6-4271-874D-5BB22B6B6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144B91E-1928-D9DA-6686-8A1A2CD01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F4FE-5786-134B-8288-C6592FC771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4891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08F6A4E7-6799-E655-A118-3F0CBF5CA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A737A-70B6-E448-9575-0B4DB285180D}" type="datetimeFigureOut">
              <a:rPr lang="fi-FI" smtClean="0"/>
              <a:t>30.10.2023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A247A9C-4019-FAC2-3771-3682ADF94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C0A646D-4435-2E25-1837-B83264156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F4FE-5786-134B-8288-C6592FC771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3884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033D86-4180-6A89-3D14-677EFEF1D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2E28644-0FD5-80A3-BAAC-00304CC8B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EBDB0C7-4F32-CAB9-2BF5-3976B4163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2189F24-C2E3-5B26-E795-D59DFAC40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A737A-70B6-E448-9575-0B4DB285180D}" type="datetimeFigureOut">
              <a:rPr lang="fi-FI" smtClean="0"/>
              <a:t>30.10.2023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D9214EF-3244-5351-8184-8192A11C7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2547B1E-AEEE-8B8A-C085-C1693C03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F4FE-5786-134B-8288-C6592FC771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9393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E0B4F5-923E-0F63-CE57-8066D7BB9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4354A485-72DD-3083-B9C2-648EBCFD78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D69C59B-57F8-1BD7-CDCA-FFD8FEFFE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605A6CE-4BE0-4B69-ED4F-343DD9436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A737A-70B6-E448-9575-0B4DB285180D}" type="datetimeFigureOut">
              <a:rPr lang="fi-FI" smtClean="0"/>
              <a:t>30.10.2023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C844896-CFEC-76BE-306B-D60B65D5C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7CE37AD-8341-033B-51B9-D49A3F096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F4FE-5786-134B-8288-C6592FC771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9347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27D7F94A-488D-1425-18A0-7560F0D5A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3EDB565-4CDB-9049-1873-2AA669A3F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4933706-0967-1812-8508-DD5220595E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A737A-70B6-E448-9575-0B4DB285180D}" type="datetimeFigureOut">
              <a:rPr lang="fi-FI" smtClean="0"/>
              <a:t>30.10.2023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FF74471-F8B9-2B8C-1BD6-D24A19ED2E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08DF24F-B994-DB11-41AA-34006A4EF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9F4FE-5786-134B-8288-C6592FC771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983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5.xml"/><Relationship Id="rId3" Type="http://schemas.openxmlformats.org/officeDocument/2006/relationships/image" Target="../media/image3.jpg"/><Relationship Id="rId7" Type="http://schemas.openxmlformats.org/officeDocument/2006/relationships/slide" Target="slide9.xm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slide" Target="slide13.xml"/><Relationship Id="rId5" Type="http://schemas.openxmlformats.org/officeDocument/2006/relationships/slide" Target="slide3.xml"/><Relationship Id="rId15" Type="http://schemas.openxmlformats.org/officeDocument/2006/relationships/slide" Target="slide7.xm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slide" Target="slide11.xml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aivas, piha-, Hamppu, kannabis&#10;&#10;Kuvaus luotu automaattisesti">
            <a:extLst>
              <a:ext uri="{FF2B5EF4-FFF2-40B4-BE49-F238E27FC236}">
                <a16:creationId xmlns:a16="http://schemas.microsoft.com/office/drawing/2014/main" id="{6222F487-2322-1AD3-F866-513417763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5060" y="-330267"/>
            <a:ext cx="12400885" cy="8115299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D6173A3D-49D9-D4D2-FA56-2EB94F268192}"/>
              </a:ext>
            </a:extLst>
          </p:cNvPr>
          <p:cNvSpPr txBox="1"/>
          <p:nvPr/>
        </p:nvSpPr>
        <p:spPr>
          <a:xfrm>
            <a:off x="2271657" y="2235200"/>
            <a:ext cx="75724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PROBLEMATIC CANNABIS USE </a:t>
            </a:r>
          </a:p>
          <a:p>
            <a:pPr algn="ctr"/>
            <a:r>
              <a:rPr lang="fi-FI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AMONG A SAMPLE OF FINNISH YOUTH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0E1A5384-8D6C-3740-6B84-459EB468BC79}"/>
              </a:ext>
            </a:extLst>
          </p:cNvPr>
          <p:cNvSpPr txBox="1"/>
          <p:nvPr/>
        </p:nvSpPr>
        <p:spPr>
          <a:xfrm>
            <a:off x="2157357" y="4462175"/>
            <a:ext cx="80670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Jasmin Lostedt</a:t>
            </a:r>
            <a:r>
              <a:rPr lang="fi-FI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Minna </a:t>
            </a:r>
            <a:r>
              <a:rPr lang="fi-FI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Stolt</a:t>
            </a:r>
            <a:r>
              <a:rPr lang="fi-FI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Solja Niemelä, Miko Pasanen, &amp; Kaisa </a:t>
            </a:r>
            <a:r>
              <a:rPr lang="fi-FI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Mishina</a:t>
            </a:r>
            <a:r>
              <a:rPr lang="fi-FI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University</a:t>
            </a:r>
            <a:r>
              <a:rPr lang="fi-FI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Turku, 4th of November 2023</a:t>
            </a:r>
          </a:p>
          <a:p>
            <a:pPr algn="ctr"/>
            <a:endParaRPr lang="fi-FI" dirty="0"/>
          </a:p>
        </p:txBody>
      </p:sp>
      <p:pic>
        <p:nvPicPr>
          <p:cNvPr id="6" name="Kuva 5" descr="Kuva, joka sisältää kohteen Fontti, teksti, Grafiikka, logo&#10;&#10;Kuvaus luotu automaattisesti">
            <a:extLst>
              <a:ext uri="{FF2B5EF4-FFF2-40B4-BE49-F238E27FC236}">
                <a16:creationId xmlns:a16="http://schemas.microsoft.com/office/drawing/2014/main" id="{726D32B4-321F-974E-8AE6-6041E8110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7806" y="242872"/>
            <a:ext cx="4064389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33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i 1">
            <a:extLst>
              <a:ext uri="{FF2B5EF4-FFF2-40B4-BE49-F238E27FC236}">
                <a16:creationId xmlns:a16="http://schemas.microsoft.com/office/drawing/2014/main" id="{609CF519-F520-5711-8DFD-70875C25BCA1}"/>
              </a:ext>
            </a:extLst>
          </p:cNvPr>
          <p:cNvSpPr/>
          <p:nvPr/>
        </p:nvSpPr>
        <p:spPr>
          <a:xfrm>
            <a:off x="-1423661" y="-3632200"/>
            <a:ext cx="15039322" cy="14122400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CD78C090-8C4C-F7F2-A716-BD1B0F5A84DF}"/>
              </a:ext>
            </a:extLst>
          </p:cNvPr>
          <p:cNvSpPr txBox="1"/>
          <p:nvPr/>
        </p:nvSpPr>
        <p:spPr>
          <a:xfrm>
            <a:off x="3666577" y="1864443"/>
            <a:ext cx="50540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b="1" dirty="0">
                <a:solidFill>
                  <a:schemeClr val="bg1"/>
                </a:solidFill>
                <a:latin typeface=""/>
              </a:rPr>
              <a:t>DISCUSSION</a:t>
            </a:r>
          </a:p>
        </p:txBody>
      </p:sp>
      <p:pic>
        <p:nvPicPr>
          <p:cNvPr id="4" name="Kuva 3" descr="Kokous tasaisella täytöllä">
            <a:extLst>
              <a:ext uri="{FF2B5EF4-FFF2-40B4-BE49-F238E27FC236}">
                <a16:creationId xmlns:a16="http://schemas.microsoft.com/office/drawing/2014/main" id="{7E412D6D-7C7D-2684-A3BD-724DF3B9B1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2405" y="694272"/>
            <a:ext cx="1206317" cy="1206317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F51A6222-CF76-9CAC-0490-BB28F62F08A6}"/>
              </a:ext>
            </a:extLst>
          </p:cNvPr>
          <p:cNvSpPr txBox="1"/>
          <p:nvPr/>
        </p:nvSpPr>
        <p:spPr>
          <a:xfrm>
            <a:off x="2239489" y="3280201"/>
            <a:ext cx="8356600" cy="2308324"/>
          </a:xfrm>
          <a:prstGeom prst="rect">
            <a:avLst/>
          </a:prstGeom>
          <a:solidFill>
            <a:srgbClr val="372924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i-FI" dirty="0" err="1">
                <a:solidFill>
                  <a:schemeClr val="bg1"/>
                </a:solidFill>
                <a:latin typeface=""/>
              </a:rPr>
              <a:t>The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findings</a:t>
            </a:r>
            <a:r>
              <a:rPr lang="fi-FI" dirty="0">
                <a:solidFill>
                  <a:schemeClr val="bg1"/>
                </a:solidFill>
                <a:latin typeface=""/>
              </a:rPr>
              <a:t> of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this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study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shows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that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the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perceived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problematic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nature</a:t>
            </a:r>
            <a:r>
              <a:rPr lang="fi-FI" dirty="0">
                <a:solidFill>
                  <a:schemeClr val="bg1"/>
                </a:solidFill>
                <a:latin typeface=""/>
              </a:rPr>
              <a:t> of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cannabis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use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varies</a:t>
            </a:r>
            <a:r>
              <a:rPr lang="fi-FI" dirty="0">
                <a:solidFill>
                  <a:schemeClr val="bg1"/>
                </a:solidFill>
                <a:latin typeface=""/>
              </a:rPr>
              <a:t>. Some of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those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who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used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cannabis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during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the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year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had</a:t>
            </a:r>
            <a:r>
              <a:rPr lang="fi-FI" dirty="0">
                <a:solidFill>
                  <a:schemeClr val="bg1"/>
                </a:solidFill>
                <a:latin typeface=""/>
              </a:rPr>
              <a:t> a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low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risk</a:t>
            </a:r>
            <a:r>
              <a:rPr lang="fi-FI" dirty="0">
                <a:solidFill>
                  <a:schemeClr val="bg1"/>
                </a:solidFill>
                <a:latin typeface=""/>
              </a:rPr>
              <a:t> for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problematic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use</a:t>
            </a:r>
            <a:r>
              <a:rPr lang="fi-FI" dirty="0">
                <a:solidFill>
                  <a:schemeClr val="bg1"/>
                </a:solidFill>
                <a:latin typeface=""/>
              </a:rPr>
              <a:t>,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which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may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indicate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irregular</a:t>
            </a:r>
            <a:r>
              <a:rPr lang="fi-FI" dirty="0">
                <a:solidFill>
                  <a:schemeClr val="bg1"/>
                </a:solidFill>
                <a:latin typeface=""/>
              </a:rPr>
              <a:t> and/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or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experimental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use</a:t>
            </a:r>
            <a:r>
              <a:rPr lang="fi-FI" dirty="0">
                <a:solidFill>
                  <a:schemeClr val="bg1"/>
                </a:solidFill>
                <a:latin typeface=""/>
              </a:rPr>
              <a:t>. Some, on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the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other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hand</a:t>
            </a:r>
            <a:r>
              <a:rPr lang="fi-FI" dirty="0">
                <a:solidFill>
                  <a:schemeClr val="bg1"/>
                </a:solidFill>
                <a:latin typeface=""/>
              </a:rPr>
              <a:t>,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had</a:t>
            </a:r>
            <a:r>
              <a:rPr lang="fi-FI" dirty="0">
                <a:solidFill>
                  <a:schemeClr val="bg1"/>
                </a:solidFill>
                <a:latin typeface=""/>
              </a:rPr>
              <a:t> a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moderate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or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severe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risk</a:t>
            </a:r>
            <a:r>
              <a:rPr lang="fi-FI" dirty="0">
                <a:solidFill>
                  <a:schemeClr val="bg1"/>
                </a:solidFill>
                <a:latin typeface=""/>
              </a:rPr>
              <a:t> for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problematic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use</a:t>
            </a:r>
            <a:r>
              <a:rPr lang="fi-FI" dirty="0">
                <a:solidFill>
                  <a:schemeClr val="bg1"/>
                </a:solidFill>
                <a:latin typeface=""/>
              </a:rPr>
              <a:t>,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which</a:t>
            </a:r>
            <a:r>
              <a:rPr lang="fi-FI" dirty="0">
                <a:solidFill>
                  <a:schemeClr val="bg1"/>
                </a:solidFill>
                <a:latin typeface=""/>
              </a:rPr>
              <a:t> in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turn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may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indicate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more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regular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use</a:t>
            </a:r>
            <a:r>
              <a:rPr lang="fi-FI" dirty="0">
                <a:solidFill>
                  <a:schemeClr val="bg1"/>
                </a:solidFill>
                <a:latin typeface=""/>
              </a:rPr>
              <a:t>,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the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formation</a:t>
            </a:r>
            <a:r>
              <a:rPr lang="fi-FI" dirty="0">
                <a:solidFill>
                  <a:schemeClr val="bg1"/>
                </a:solidFill>
                <a:latin typeface=""/>
              </a:rPr>
              <a:t> of a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pattern</a:t>
            </a:r>
            <a:r>
              <a:rPr lang="fi-FI" dirty="0">
                <a:solidFill>
                  <a:schemeClr val="bg1"/>
                </a:solidFill>
                <a:latin typeface=""/>
              </a:rPr>
              <a:t> of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use</a:t>
            </a:r>
            <a:r>
              <a:rPr lang="fi-FI" dirty="0">
                <a:solidFill>
                  <a:schemeClr val="bg1"/>
                </a:solidFill>
                <a:latin typeface=""/>
              </a:rPr>
              <a:t>, and/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or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increased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perceived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problems</a:t>
            </a:r>
            <a:r>
              <a:rPr lang="fi-FI" dirty="0">
                <a:solidFill>
                  <a:schemeClr val="bg1"/>
                </a:solidFill>
                <a:latin typeface=""/>
              </a:rPr>
              <a:t>.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This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study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has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its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strengths</a:t>
            </a:r>
            <a:r>
              <a:rPr lang="fi-FI" dirty="0">
                <a:solidFill>
                  <a:schemeClr val="bg1"/>
                </a:solidFill>
                <a:latin typeface=""/>
              </a:rPr>
              <a:t> and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weaknesses</a:t>
            </a:r>
            <a:r>
              <a:rPr lang="fi-FI" dirty="0">
                <a:solidFill>
                  <a:schemeClr val="bg1"/>
                </a:solidFill>
                <a:latin typeface=""/>
              </a:rPr>
              <a:t>: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study</a:t>
            </a:r>
            <a:r>
              <a:rPr lang="fi-FI" dirty="0">
                <a:solidFill>
                  <a:schemeClr val="bg1"/>
                </a:solidFill>
                <a:latin typeface=""/>
              </a:rPr>
              <a:t> design, data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collection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method</a:t>
            </a:r>
            <a:r>
              <a:rPr lang="fi-FI" dirty="0">
                <a:solidFill>
                  <a:schemeClr val="bg1"/>
                </a:solidFill>
                <a:latin typeface=""/>
              </a:rPr>
              <a:t>,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self-report</a:t>
            </a:r>
            <a:r>
              <a:rPr lang="fi-FI" dirty="0">
                <a:solidFill>
                  <a:schemeClr val="bg1"/>
                </a:solidFill>
                <a:latin typeface=""/>
              </a:rPr>
              <a:t> data, CAST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instrument</a:t>
            </a:r>
            <a:r>
              <a:rPr lang="fi-FI" dirty="0">
                <a:solidFill>
                  <a:schemeClr val="bg1"/>
                </a:solidFill>
                <a:latin typeface="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28853899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77000" r="-14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taivas, piha-, Hamppu, kannabis&#10;&#10;Kuvaus luotu automaattisesti">
            <a:extLst>
              <a:ext uri="{FF2B5EF4-FFF2-40B4-BE49-F238E27FC236}">
                <a16:creationId xmlns:a16="http://schemas.microsoft.com/office/drawing/2014/main" id="{05177643-DCA1-7892-DB65-F6E437F5C4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4102585" y="-17262886"/>
            <a:ext cx="58580585" cy="38992696"/>
          </a:xfrm>
          <a:prstGeom prst="rect">
            <a:avLst/>
          </a:prstGeom>
        </p:spPr>
      </p:pic>
      <p:sp>
        <p:nvSpPr>
          <p:cNvPr id="3" name="Ellipsi 2">
            <a:extLst>
              <a:ext uri="{FF2B5EF4-FFF2-40B4-BE49-F238E27FC236}">
                <a16:creationId xmlns:a16="http://schemas.microsoft.com/office/drawing/2014/main" id="{8650ACCE-7431-E907-2DA6-EFFEA69B3F76}"/>
              </a:ext>
            </a:extLst>
          </p:cNvPr>
          <p:cNvSpPr/>
          <p:nvPr/>
        </p:nvSpPr>
        <p:spPr>
          <a:xfrm>
            <a:off x="2751364" y="146957"/>
            <a:ext cx="6689272" cy="6564086"/>
          </a:xfrm>
          <a:prstGeom prst="ellipse">
            <a:avLst/>
          </a:prstGeom>
          <a:solidFill>
            <a:srgbClr val="527EAC">
              <a:alpha val="69619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4A207E2-AB85-E4BA-59F3-F21EBFBDBE70}"/>
              </a:ext>
            </a:extLst>
          </p:cNvPr>
          <p:cNvSpPr txBox="1"/>
          <p:nvPr/>
        </p:nvSpPr>
        <p:spPr>
          <a:xfrm>
            <a:off x="2940357" y="3429000"/>
            <a:ext cx="6301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6000" b="1" dirty="0">
                <a:solidFill>
                  <a:schemeClr val="bg1"/>
                </a:solidFill>
                <a:latin typeface=""/>
              </a:rPr>
              <a:t>CONCLUSIONS</a:t>
            </a:r>
          </a:p>
        </p:txBody>
      </p:sp>
      <p:pic>
        <p:nvPicPr>
          <p:cNvPr id="6" name="Kuva 5" descr="Päätöskaavio tasaisella täytöllä">
            <a:extLst>
              <a:ext uri="{FF2B5EF4-FFF2-40B4-BE49-F238E27FC236}">
                <a16:creationId xmlns:a16="http://schemas.microsoft.com/office/drawing/2014/main" id="{E2711D1D-CD6B-BC96-ACCD-EA3146162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45182" y="871672"/>
            <a:ext cx="2723580" cy="272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556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i 1">
            <a:extLst>
              <a:ext uri="{FF2B5EF4-FFF2-40B4-BE49-F238E27FC236}">
                <a16:creationId xmlns:a16="http://schemas.microsoft.com/office/drawing/2014/main" id="{609CF519-F520-5711-8DFD-70875C25BCA1}"/>
              </a:ext>
            </a:extLst>
          </p:cNvPr>
          <p:cNvSpPr/>
          <p:nvPr/>
        </p:nvSpPr>
        <p:spPr>
          <a:xfrm>
            <a:off x="-1423661" y="-3632200"/>
            <a:ext cx="15039322" cy="14122400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CD78C090-8C4C-F7F2-A716-BD1B0F5A84DF}"/>
              </a:ext>
            </a:extLst>
          </p:cNvPr>
          <p:cNvSpPr txBox="1"/>
          <p:nvPr/>
        </p:nvSpPr>
        <p:spPr>
          <a:xfrm>
            <a:off x="3291014" y="1864443"/>
            <a:ext cx="59999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b="1" dirty="0">
                <a:solidFill>
                  <a:schemeClr val="bg1"/>
                </a:solidFill>
                <a:latin typeface=""/>
              </a:rPr>
              <a:t>CONCLUSIONS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5175CDDD-07E5-6582-B2B3-9642339A7B19}"/>
              </a:ext>
            </a:extLst>
          </p:cNvPr>
          <p:cNvSpPr txBox="1"/>
          <p:nvPr/>
        </p:nvSpPr>
        <p:spPr>
          <a:xfrm>
            <a:off x="2239489" y="3280201"/>
            <a:ext cx="8356600" cy="1754326"/>
          </a:xfrm>
          <a:prstGeom prst="rect">
            <a:avLst/>
          </a:prstGeom>
          <a:solidFill>
            <a:srgbClr val="37322E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i-FI" dirty="0" err="1">
                <a:solidFill>
                  <a:schemeClr val="bg1"/>
                </a:solidFill>
                <a:latin typeface=""/>
              </a:rPr>
              <a:t>Evenly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distributed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risk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levels</a:t>
            </a:r>
            <a:r>
              <a:rPr lang="fi-FI" dirty="0">
                <a:solidFill>
                  <a:schemeClr val="bg1"/>
                </a:solidFill>
                <a:latin typeface=""/>
              </a:rPr>
              <a:t> of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problematic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cannabis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use</a:t>
            </a:r>
            <a:r>
              <a:rPr lang="fi-FI" dirty="0">
                <a:solidFill>
                  <a:schemeClr val="bg1"/>
                </a:solidFill>
                <a:latin typeface=""/>
              </a:rPr>
              <a:t> show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the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variability</a:t>
            </a:r>
            <a:r>
              <a:rPr lang="fi-FI" dirty="0">
                <a:solidFill>
                  <a:schemeClr val="bg1"/>
                </a:solidFill>
                <a:latin typeface=""/>
              </a:rPr>
              <a:t> of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problematic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use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among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young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people</a:t>
            </a:r>
            <a:r>
              <a:rPr lang="fi-FI" dirty="0">
                <a:solidFill>
                  <a:schemeClr val="bg1"/>
                </a:solidFill>
                <a:latin typeface=""/>
              </a:rPr>
              <a:t>.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This</a:t>
            </a:r>
            <a:r>
              <a:rPr lang="fi-FI" dirty="0">
                <a:solidFill>
                  <a:schemeClr val="bg1"/>
                </a:solidFill>
                <a:latin typeface=""/>
              </a:rPr>
              <a:t>, in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turn</a:t>
            </a:r>
            <a:r>
              <a:rPr lang="fi-FI" dirty="0">
                <a:solidFill>
                  <a:schemeClr val="bg1"/>
                </a:solidFill>
                <a:latin typeface=""/>
              </a:rPr>
              <a:t>,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poses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challenges</a:t>
            </a:r>
            <a:r>
              <a:rPr lang="fi-FI" dirty="0">
                <a:solidFill>
                  <a:schemeClr val="bg1"/>
                </a:solidFill>
                <a:latin typeface=""/>
              </a:rPr>
              <a:t> for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professionals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dealing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with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young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people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who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use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cannabis</a:t>
            </a:r>
            <a:r>
              <a:rPr lang="fi-FI" dirty="0">
                <a:solidFill>
                  <a:schemeClr val="bg1"/>
                </a:solidFill>
                <a:latin typeface=""/>
              </a:rPr>
              <a:t>.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Screening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instruments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that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identify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risk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levels</a:t>
            </a:r>
            <a:r>
              <a:rPr lang="fi-FI" dirty="0">
                <a:solidFill>
                  <a:schemeClr val="bg1"/>
                </a:solidFill>
                <a:latin typeface=""/>
              </a:rPr>
              <a:t> of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problematic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cannabis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use</a:t>
            </a:r>
            <a:r>
              <a:rPr lang="fi-FI" dirty="0">
                <a:solidFill>
                  <a:schemeClr val="bg1"/>
                </a:solidFill>
                <a:latin typeface=""/>
              </a:rPr>
              <a:t> and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forms</a:t>
            </a:r>
            <a:r>
              <a:rPr lang="fi-FI" dirty="0">
                <a:solidFill>
                  <a:schemeClr val="bg1"/>
                </a:solidFill>
                <a:latin typeface=""/>
              </a:rPr>
              <a:t> of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support</a:t>
            </a:r>
            <a:r>
              <a:rPr lang="fi-FI" dirty="0">
                <a:solidFill>
                  <a:schemeClr val="bg1"/>
                </a:solidFill>
                <a:latin typeface=""/>
              </a:rPr>
              <a:t> and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treatment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tailored</a:t>
            </a:r>
            <a:r>
              <a:rPr lang="fi-FI" dirty="0">
                <a:solidFill>
                  <a:schemeClr val="bg1"/>
                </a:solidFill>
                <a:latin typeface=""/>
              </a:rPr>
              <a:t> to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risk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levels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are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needed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so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that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problems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caused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by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the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use</a:t>
            </a:r>
            <a:r>
              <a:rPr lang="fi-FI" dirty="0">
                <a:solidFill>
                  <a:schemeClr val="bg1"/>
                </a:solidFill>
                <a:latin typeface=""/>
              </a:rPr>
              <a:t> of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cannabis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can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be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prevented</a:t>
            </a:r>
            <a:r>
              <a:rPr lang="fi-FI" dirty="0">
                <a:solidFill>
                  <a:schemeClr val="bg1"/>
                </a:solidFill>
                <a:latin typeface=""/>
              </a:rPr>
              <a:t>.</a:t>
            </a:r>
          </a:p>
        </p:txBody>
      </p:sp>
      <p:pic>
        <p:nvPicPr>
          <p:cNvPr id="5" name="Kuva 4" descr="Päätöskaavio tasaisella täytöllä">
            <a:extLst>
              <a:ext uri="{FF2B5EF4-FFF2-40B4-BE49-F238E27FC236}">
                <a16:creationId xmlns:a16="http://schemas.microsoft.com/office/drawing/2014/main" id="{26405021-C3E6-6EBD-B9BE-6EA5A92E8D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86397" y="437400"/>
            <a:ext cx="1273637" cy="127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828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77000" r="-14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taivas, piha-, Hamppu, kannabis&#10;&#10;Kuvaus luotu automaattisesti">
            <a:extLst>
              <a:ext uri="{FF2B5EF4-FFF2-40B4-BE49-F238E27FC236}">
                <a16:creationId xmlns:a16="http://schemas.microsoft.com/office/drawing/2014/main" id="{05177643-DCA1-7892-DB65-F6E437F5C4F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9008071" y="-26785709"/>
            <a:ext cx="58580585" cy="38992696"/>
          </a:xfrm>
          <a:prstGeom prst="rect">
            <a:avLst/>
          </a:prstGeom>
        </p:spPr>
      </p:pic>
      <p:sp>
        <p:nvSpPr>
          <p:cNvPr id="3" name="Ellipsi 2">
            <a:extLst>
              <a:ext uri="{FF2B5EF4-FFF2-40B4-BE49-F238E27FC236}">
                <a16:creationId xmlns:a16="http://schemas.microsoft.com/office/drawing/2014/main" id="{8650ACCE-7431-E907-2DA6-EFFEA69B3F76}"/>
              </a:ext>
            </a:extLst>
          </p:cNvPr>
          <p:cNvSpPr/>
          <p:nvPr/>
        </p:nvSpPr>
        <p:spPr>
          <a:xfrm>
            <a:off x="2751364" y="146957"/>
            <a:ext cx="6689272" cy="6564086"/>
          </a:xfrm>
          <a:prstGeom prst="ellipse">
            <a:avLst/>
          </a:prstGeom>
          <a:solidFill>
            <a:srgbClr val="527EAC">
              <a:alpha val="69619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4A207E2-AB85-E4BA-59F3-F21EBFBDBE70}"/>
              </a:ext>
            </a:extLst>
          </p:cNvPr>
          <p:cNvSpPr txBox="1"/>
          <p:nvPr/>
        </p:nvSpPr>
        <p:spPr>
          <a:xfrm>
            <a:off x="2940357" y="3429000"/>
            <a:ext cx="6301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6000" b="1" dirty="0">
                <a:solidFill>
                  <a:schemeClr val="bg1"/>
                </a:solidFill>
                <a:latin typeface=""/>
              </a:rPr>
              <a:t>REFERENCES</a:t>
            </a:r>
          </a:p>
        </p:txBody>
      </p:sp>
      <p:pic>
        <p:nvPicPr>
          <p:cNvPr id="7" name="Kuva 6" descr="Allekirjoitus tasaisella täytöllä">
            <a:extLst>
              <a:ext uri="{FF2B5EF4-FFF2-40B4-BE49-F238E27FC236}">
                <a16:creationId xmlns:a16="http://schemas.microsoft.com/office/drawing/2014/main" id="{A4322A22-2846-3612-EAF9-F4A0DEB47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56904" y="1066796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511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i 1">
            <a:extLst>
              <a:ext uri="{FF2B5EF4-FFF2-40B4-BE49-F238E27FC236}">
                <a16:creationId xmlns:a16="http://schemas.microsoft.com/office/drawing/2014/main" id="{609CF519-F520-5711-8DFD-70875C25BCA1}"/>
              </a:ext>
            </a:extLst>
          </p:cNvPr>
          <p:cNvSpPr/>
          <p:nvPr/>
        </p:nvSpPr>
        <p:spPr>
          <a:xfrm>
            <a:off x="-1423661" y="-3632200"/>
            <a:ext cx="15039322" cy="14122400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CD78C090-8C4C-F7F2-A716-BD1B0F5A84DF}"/>
              </a:ext>
            </a:extLst>
          </p:cNvPr>
          <p:cNvSpPr txBox="1"/>
          <p:nvPr/>
        </p:nvSpPr>
        <p:spPr>
          <a:xfrm>
            <a:off x="3415708" y="1864443"/>
            <a:ext cx="54096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b="1" dirty="0">
                <a:solidFill>
                  <a:schemeClr val="bg1"/>
                </a:solidFill>
                <a:latin typeface=""/>
              </a:rPr>
              <a:t>REFERENCES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5175CDDD-07E5-6582-B2B3-9642339A7B19}"/>
              </a:ext>
            </a:extLst>
          </p:cNvPr>
          <p:cNvSpPr txBox="1"/>
          <p:nvPr/>
        </p:nvSpPr>
        <p:spPr>
          <a:xfrm>
            <a:off x="2239489" y="3280201"/>
            <a:ext cx="8356600" cy="2308324"/>
          </a:xfrm>
          <a:prstGeom prst="rect">
            <a:avLst/>
          </a:prstGeom>
          <a:solidFill>
            <a:srgbClr val="010101"/>
          </a:solidFill>
        </p:spPr>
        <p:txBody>
          <a:bodyPr wrap="square" rtlCol="0">
            <a:spAutoFit/>
          </a:bodyPr>
          <a:lstStyle/>
          <a:p>
            <a:r>
              <a:rPr lang="fi-FI" sz="1400" dirty="0" err="1">
                <a:solidFill>
                  <a:schemeClr val="bg1"/>
                </a:solidFill>
                <a:latin typeface=""/>
              </a:rPr>
              <a:t>Asbridge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, M.,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Duff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, C., Marsh, D. C., &amp;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Erickson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, P. G. (2014).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Problems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with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the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identification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 of ‘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problematic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'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cannabis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use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: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Examining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the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issues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 of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frequency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,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quantity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, and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drug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use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environment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. European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Addiction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Research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, 20(5), 254-267. </a:t>
            </a:r>
          </a:p>
          <a:p>
            <a:r>
              <a:rPr lang="fi-FI" sz="140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Legleye</a:t>
            </a:r>
            <a:r>
              <a:rPr lang="fi-FI" sz="1400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, S., Karila, L., Beck, F., &amp; </a:t>
            </a:r>
            <a:r>
              <a:rPr lang="fi-FI" sz="1400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Reynaud</a:t>
            </a:r>
            <a:r>
              <a:rPr lang="fi-FI" sz="1400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, M. (2007). </a:t>
            </a:r>
            <a:r>
              <a:rPr lang="fi-FI" sz="1400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Validation</a:t>
            </a:r>
            <a:r>
              <a:rPr lang="fi-FI" sz="1400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fi-FI" sz="1400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fi-FI" sz="1400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CAST, a general </a:t>
            </a:r>
            <a:r>
              <a:rPr lang="fi-FI" sz="1400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population</a:t>
            </a:r>
            <a:r>
              <a:rPr lang="fi-FI" sz="1400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Cannabis</a:t>
            </a:r>
            <a:r>
              <a:rPr lang="fi-FI" sz="1400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Abuse</a:t>
            </a:r>
            <a:r>
              <a:rPr lang="fi-FI" sz="1400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Screening</a:t>
            </a:r>
            <a:r>
              <a:rPr lang="fi-FI" sz="1400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Test</a:t>
            </a:r>
            <a:r>
              <a:rPr lang="fi-FI" sz="1400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. Journal of </a:t>
            </a:r>
            <a:r>
              <a:rPr lang="fi-FI" sz="1400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substance</a:t>
            </a:r>
            <a:r>
              <a:rPr lang="fi-FI" sz="1400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use</a:t>
            </a:r>
            <a:r>
              <a:rPr lang="fi-FI" sz="1400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, 12(4), 233-242. </a:t>
            </a:r>
          </a:p>
          <a:p>
            <a:r>
              <a:rPr lang="fi-FI" sz="1400" dirty="0">
                <a:solidFill>
                  <a:schemeClr val="bg1"/>
                </a:solidFill>
                <a:latin typeface=""/>
              </a:rPr>
              <a:t>Mustonen, A.,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Hielscher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, E., Miettunen, J.,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Denissoff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, A., Alakokkare, A. E., Scott, J. G., &amp; Niemelä, S. (2021).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Adolescent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cannabis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use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, depression and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anxiety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disorders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 in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the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Northern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 Finland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Birth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Cohort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 1986.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BJPsych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 Open, 7(4).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Winters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, K. C.,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Stinchfield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, R. D.,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Henly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, G. A., &amp;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Schwartz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, R. H. (1990).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Validity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 of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adolescent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self-report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  of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alcohol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 and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other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drug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involvement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. International Journal of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the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"/>
              </a:rPr>
              <a:t>Addictions</a:t>
            </a:r>
            <a:r>
              <a:rPr lang="fi-FI" sz="1400" dirty="0">
                <a:solidFill>
                  <a:schemeClr val="bg1"/>
                </a:solidFill>
                <a:latin typeface=""/>
              </a:rPr>
              <a:t>, 25(11), 1379-1395</a:t>
            </a:r>
            <a:r>
              <a:rPr lang="fi-FI" dirty="0">
                <a:solidFill>
                  <a:schemeClr val="bg1"/>
                </a:solidFill>
                <a:latin typeface=""/>
              </a:rPr>
              <a:t>.</a:t>
            </a:r>
          </a:p>
        </p:txBody>
      </p:sp>
      <p:pic>
        <p:nvPicPr>
          <p:cNvPr id="4" name="Kuva 3" descr="Allekirjoitus tasaisella täytöllä">
            <a:extLst>
              <a:ext uri="{FF2B5EF4-FFF2-40B4-BE49-F238E27FC236}">
                <a16:creationId xmlns:a16="http://schemas.microsoft.com/office/drawing/2014/main" id="{532465B3-E4A8-BD7E-1089-73C68F6DEB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4836" y="561097"/>
            <a:ext cx="1177641" cy="117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028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aivas, piha-, Hamppu, kannabis&#10;&#10;Kuvaus luotu automaattisesti">
            <a:extLst>
              <a:ext uri="{FF2B5EF4-FFF2-40B4-BE49-F238E27FC236}">
                <a16:creationId xmlns:a16="http://schemas.microsoft.com/office/drawing/2014/main" id="{6222F487-2322-1AD3-F866-51341776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926" y="-330267"/>
            <a:ext cx="12221925" cy="8115299"/>
          </a:xfrm>
          <a:prstGeom prst="rect">
            <a:avLst/>
          </a:prstGeom>
        </p:spPr>
      </p:pic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38" name="Osan zoomaus 37">
                <a:extLst>
                  <a:ext uri="{FF2B5EF4-FFF2-40B4-BE49-F238E27FC236}">
                    <a16:creationId xmlns:a16="http://schemas.microsoft.com/office/drawing/2014/main" id="{FC2DAB76-5586-86DA-FEB0-8AAD02A0268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1844722"/>
                  </p:ext>
                </p:extLst>
              </p:nvPr>
            </p:nvGraphicFramePr>
            <p:xfrm>
              <a:off x="394292" y="4514850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DB20D40B-AB1E-934E-824A-870699312240}">
                    <psez:zmPr id="{B469ABAC-BE2B-CF45-89F0-DFA3EEE739E6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38" name="Osan zoomaus 3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C2DAB76-5586-86DA-FEB0-8AAD02A026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4292" y="4514850"/>
                <a:ext cx="3048000" cy="171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44" name="Osan zoomaus 43">
                <a:extLst>
                  <a:ext uri="{FF2B5EF4-FFF2-40B4-BE49-F238E27FC236}">
                    <a16:creationId xmlns:a16="http://schemas.microsoft.com/office/drawing/2014/main" id="{86672A43-D13E-ACB3-B0A4-8BA0C012F4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95027724"/>
                  </p:ext>
                </p:extLst>
              </p:nvPr>
            </p:nvGraphicFramePr>
            <p:xfrm>
              <a:off x="7675137" y="612151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E96EC250-2D68-A442-A6EF-3494AAE61D07}">
                    <psez:zmPr id="{75FED31E-C921-8E4D-AEB4-AABA609970D8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44" name="Osan zoomaus 43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86672A43-D13E-ACB3-B0A4-8BA0C012F4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75137" y="612151"/>
                <a:ext cx="3048000" cy="171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46" name="Osan zoomaus 45">
                <a:extLst>
                  <a:ext uri="{FF2B5EF4-FFF2-40B4-BE49-F238E27FC236}">
                    <a16:creationId xmlns:a16="http://schemas.microsoft.com/office/drawing/2014/main" id="{C4CD34CE-946A-BD9F-4707-9EB81EFE814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41346347"/>
                  </p:ext>
                </p:extLst>
              </p:nvPr>
            </p:nvGraphicFramePr>
            <p:xfrm>
              <a:off x="9094582" y="3107149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B04ADB61-5FFD-6F47-B611-EF5078CF9D2F}">
                    <psez:zmPr id="{A33968A0-0A58-AB46-90A9-940C746CC95E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46" name="Osan zoomaus 4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4CD34CE-946A-BD9F-4707-9EB81EFE81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94582" y="3107149"/>
                <a:ext cx="3048000" cy="171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48" name="Osan zoomaus 47">
                <a:extLst>
                  <a:ext uri="{FF2B5EF4-FFF2-40B4-BE49-F238E27FC236}">
                    <a16:creationId xmlns:a16="http://schemas.microsoft.com/office/drawing/2014/main" id="{2A1A6D05-CCEC-831B-4620-C3E0F05803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20950211"/>
                  </p:ext>
                </p:extLst>
              </p:nvPr>
            </p:nvGraphicFramePr>
            <p:xfrm>
              <a:off x="7972646" y="4983569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79CA2696-18CB-E84F-88E7-17D1809FE6F8}">
                    <psez:zmPr id="{4B19D136-F390-4341-821F-4B4860DB4369}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48" name="Osan zoomaus 4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A1A6D05-CCEC-831B-4620-C3E0F05803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72646" y="4983569"/>
                <a:ext cx="3048000" cy="171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50" name="Osan zoomaus 49">
                <a:extLst>
                  <a:ext uri="{FF2B5EF4-FFF2-40B4-BE49-F238E27FC236}">
                    <a16:creationId xmlns:a16="http://schemas.microsoft.com/office/drawing/2014/main" id="{C51E85AE-8860-937C-3143-A8EBA3721A8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59307707"/>
                  </p:ext>
                </p:extLst>
              </p:nvPr>
            </p:nvGraphicFramePr>
            <p:xfrm>
              <a:off x="111642" y="2122151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E1161763-7ACF-FC45-804B-4351592095C8}">
                    <psez:zmPr id="{37EA83D3-45BB-6A43-9FE3-4580C23A72ED}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50" name="Osan zoomaus 49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C51E85AE-8860-937C-3143-A8EBA3721A8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1642" y="2122151"/>
                <a:ext cx="3048000" cy="171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4" name="Osan zoomaus 3">
                <a:extLst>
                  <a:ext uri="{FF2B5EF4-FFF2-40B4-BE49-F238E27FC236}">
                    <a16:creationId xmlns:a16="http://schemas.microsoft.com/office/drawing/2014/main" id="{7E82079B-E1B6-3397-0E7B-977948E02DB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83942000"/>
                  </p:ext>
                </p:extLst>
              </p:nvPr>
            </p:nvGraphicFramePr>
            <p:xfrm>
              <a:off x="3464855" y="149588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E5BBECA7-0976-D147-89C7-64E8284716F0}">
                    <psez:zmPr id="{0DE0D120-C973-A04F-961E-433DD16F3DAF}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4" name="Osan zoomaus 3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7E82079B-E1B6-3397-0E7B-977948E02D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64855" y="149588"/>
                <a:ext cx="3048000" cy="1714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8672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77000" r="-14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taivas, piha-, Hamppu, kannabis&#10;&#10;Kuvaus luotu automaattisesti">
            <a:extLst>
              <a:ext uri="{FF2B5EF4-FFF2-40B4-BE49-F238E27FC236}">
                <a16:creationId xmlns:a16="http://schemas.microsoft.com/office/drawing/2014/main" id="{05177643-DCA1-7892-DB65-F6E437F5C4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572001" y="-24035655"/>
            <a:ext cx="58580585" cy="38992696"/>
          </a:xfrm>
          <a:prstGeom prst="rect">
            <a:avLst/>
          </a:prstGeom>
        </p:spPr>
      </p:pic>
      <p:sp>
        <p:nvSpPr>
          <p:cNvPr id="3" name="Ellipsi 2">
            <a:extLst>
              <a:ext uri="{FF2B5EF4-FFF2-40B4-BE49-F238E27FC236}">
                <a16:creationId xmlns:a16="http://schemas.microsoft.com/office/drawing/2014/main" id="{8650ACCE-7431-E907-2DA6-EFFEA69B3F76}"/>
              </a:ext>
            </a:extLst>
          </p:cNvPr>
          <p:cNvSpPr/>
          <p:nvPr/>
        </p:nvSpPr>
        <p:spPr>
          <a:xfrm>
            <a:off x="2751364" y="146957"/>
            <a:ext cx="6689272" cy="6564086"/>
          </a:xfrm>
          <a:prstGeom prst="ellipse">
            <a:avLst/>
          </a:prstGeom>
          <a:solidFill>
            <a:srgbClr val="527EAC">
              <a:alpha val="69619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4A207E2-AB85-E4BA-59F3-F21EBFBDBE70}"/>
              </a:ext>
            </a:extLst>
          </p:cNvPr>
          <p:cNvSpPr txBox="1"/>
          <p:nvPr/>
        </p:nvSpPr>
        <p:spPr>
          <a:xfrm>
            <a:off x="3266927" y="3429000"/>
            <a:ext cx="6301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b="1" dirty="0">
                <a:solidFill>
                  <a:schemeClr val="bg1"/>
                </a:solidFill>
                <a:latin typeface=""/>
              </a:rPr>
              <a:t>BACKGROUND</a:t>
            </a:r>
          </a:p>
        </p:txBody>
      </p:sp>
      <p:pic>
        <p:nvPicPr>
          <p:cNvPr id="6" name="Kuva 5" descr="Tarinankerronta tasaisella täytöllä">
            <a:extLst>
              <a:ext uri="{FF2B5EF4-FFF2-40B4-BE49-F238E27FC236}">
                <a16:creationId xmlns:a16="http://schemas.microsoft.com/office/drawing/2014/main" id="{8745DFFB-B086-3A07-E32F-E22BEE6D1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2896" y="755904"/>
            <a:ext cx="2426208" cy="242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59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i 1">
            <a:extLst>
              <a:ext uri="{FF2B5EF4-FFF2-40B4-BE49-F238E27FC236}">
                <a16:creationId xmlns:a16="http://schemas.microsoft.com/office/drawing/2014/main" id="{609CF519-F520-5711-8DFD-70875C25BCA1}"/>
              </a:ext>
            </a:extLst>
          </p:cNvPr>
          <p:cNvSpPr/>
          <p:nvPr/>
        </p:nvSpPr>
        <p:spPr>
          <a:xfrm>
            <a:off x="-1423661" y="-3632200"/>
            <a:ext cx="15039322" cy="14122400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6" name="Kuva 5" descr="Kuva, joka sisältää kohteen kirjasto, kohtaus, kirjahylly, sisä-&#10;&#10;Kuvaus luotu automaattisesti">
            <a:extLst>
              <a:ext uri="{FF2B5EF4-FFF2-40B4-BE49-F238E27FC236}">
                <a16:creationId xmlns:a16="http://schemas.microsoft.com/office/drawing/2014/main" id="{8C1D334A-BFB5-57DD-69D5-08154ED0F1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t="7746" b="774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CD78C090-8C4C-F7F2-A716-BD1B0F5A84DF}"/>
              </a:ext>
            </a:extLst>
          </p:cNvPr>
          <p:cNvSpPr txBox="1"/>
          <p:nvPr/>
        </p:nvSpPr>
        <p:spPr>
          <a:xfrm>
            <a:off x="3266927" y="1879600"/>
            <a:ext cx="6301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b="1" dirty="0">
                <a:solidFill>
                  <a:schemeClr val="bg1"/>
                </a:solidFill>
                <a:latin typeface=""/>
              </a:rPr>
              <a:t>BACKGROUND</a:t>
            </a:r>
          </a:p>
        </p:txBody>
      </p:sp>
      <p:pic>
        <p:nvPicPr>
          <p:cNvPr id="4" name="Kuva 3" descr="Tarinankerronta tasaisella täytöllä">
            <a:extLst>
              <a:ext uri="{FF2B5EF4-FFF2-40B4-BE49-F238E27FC236}">
                <a16:creationId xmlns:a16="http://schemas.microsoft.com/office/drawing/2014/main" id="{A11BE5E8-EEC7-9C56-576B-4632796EFC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2600" y="578104"/>
            <a:ext cx="1066800" cy="1066800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5175CDDD-07E5-6582-B2B3-9642339A7B19}"/>
              </a:ext>
            </a:extLst>
          </p:cNvPr>
          <p:cNvSpPr txBox="1"/>
          <p:nvPr/>
        </p:nvSpPr>
        <p:spPr>
          <a:xfrm>
            <a:off x="2239489" y="3280201"/>
            <a:ext cx="8356600" cy="1754326"/>
          </a:xfrm>
          <a:prstGeom prst="rect">
            <a:avLst/>
          </a:prstGeom>
          <a:solidFill>
            <a:srgbClr val="051218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i-FI" dirty="0" err="1">
                <a:solidFill>
                  <a:schemeClr val="bg1"/>
                </a:solidFill>
                <a:latin typeface=""/>
              </a:rPr>
              <a:t>The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majority</a:t>
            </a:r>
            <a:r>
              <a:rPr lang="fi-FI" dirty="0">
                <a:solidFill>
                  <a:schemeClr val="bg1"/>
                </a:solidFill>
                <a:latin typeface=""/>
              </a:rPr>
              <a:t> of 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cannabis</a:t>
            </a:r>
            <a:r>
              <a:rPr lang="fi-FI" dirty="0">
                <a:solidFill>
                  <a:schemeClr val="bg1"/>
                </a:solidFill>
                <a:latin typeface=""/>
              </a:rPr>
              <a:t> 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use</a:t>
            </a:r>
            <a:r>
              <a:rPr lang="fi-FI" dirty="0">
                <a:solidFill>
                  <a:schemeClr val="bg1"/>
                </a:solidFill>
                <a:latin typeface=""/>
              </a:rPr>
              <a:t> is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experimental</a:t>
            </a:r>
            <a:r>
              <a:rPr lang="fi-FI" dirty="0">
                <a:solidFill>
                  <a:schemeClr val="bg1"/>
                </a:solidFill>
                <a:latin typeface=""/>
              </a:rPr>
              <a:t>,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but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more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frequent</a:t>
            </a:r>
            <a:r>
              <a:rPr lang="fi-FI" dirty="0">
                <a:solidFill>
                  <a:schemeClr val="bg1"/>
                </a:solidFill>
                <a:latin typeface=""/>
              </a:rPr>
              <a:t> 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cannabis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use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increases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the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risk</a:t>
            </a:r>
            <a:r>
              <a:rPr lang="fi-FI" dirty="0">
                <a:solidFill>
                  <a:schemeClr val="bg1"/>
                </a:solidFill>
                <a:latin typeface=""/>
              </a:rPr>
              <a:t> for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problematic</a:t>
            </a:r>
            <a:r>
              <a:rPr lang="fi-FI" dirty="0">
                <a:solidFill>
                  <a:schemeClr val="bg1"/>
                </a:solidFill>
                <a:latin typeface=""/>
              </a:rPr>
              <a:t> 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cannabis</a:t>
            </a:r>
            <a:r>
              <a:rPr lang="fi-FI" dirty="0">
                <a:solidFill>
                  <a:schemeClr val="bg1"/>
                </a:solidFill>
                <a:latin typeface=""/>
              </a:rPr>
              <a:t> 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use</a:t>
            </a:r>
            <a:r>
              <a:rPr lang="fi-FI" dirty="0">
                <a:solidFill>
                  <a:schemeClr val="bg1"/>
                </a:solidFill>
                <a:latin typeface=""/>
              </a:rPr>
              <a:t> (Mustonen et al. 2019).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However</a:t>
            </a:r>
            <a:r>
              <a:rPr lang="fi-FI" dirty="0">
                <a:solidFill>
                  <a:schemeClr val="bg1"/>
                </a:solidFill>
                <a:latin typeface=""/>
              </a:rPr>
              <a:t>,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measuring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only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the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frequency</a:t>
            </a:r>
            <a:r>
              <a:rPr lang="fi-FI" dirty="0">
                <a:solidFill>
                  <a:schemeClr val="bg1"/>
                </a:solidFill>
                <a:latin typeface=""/>
              </a:rPr>
              <a:t> of 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cannabis</a:t>
            </a:r>
            <a:r>
              <a:rPr lang="fi-FI" dirty="0">
                <a:solidFill>
                  <a:schemeClr val="bg1"/>
                </a:solidFill>
                <a:latin typeface=""/>
              </a:rPr>
              <a:t> 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use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does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not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provide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enough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information</a:t>
            </a:r>
            <a:r>
              <a:rPr lang="fi-FI" dirty="0">
                <a:solidFill>
                  <a:schemeClr val="bg1"/>
                </a:solidFill>
                <a:latin typeface=""/>
              </a:rPr>
              <a:t> on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the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risk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levels</a:t>
            </a:r>
            <a:r>
              <a:rPr lang="fi-FI" dirty="0">
                <a:solidFill>
                  <a:schemeClr val="bg1"/>
                </a:solidFill>
                <a:latin typeface=""/>
              </a:rPr>
              <a:t> for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problematic</a:t>
            </a:r>
            <a:r>
              <a:rPr lang="fi-FI" dirty="0">
                <a:solidFill>
                  <a:schemeClr val="bg1"/>
                </a:solidFill>
                <a:latin typeface=""/>
              </a:rPr>
              <a:t> 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cannabis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use</a:t>
            </a:r>
            <a:r>
              <a:rPr lang="fi-FI" dirty="0">
                <a:solidFill>
                  <a:schemeClr val="bg1"/>
                </a:solidFill>
                <a:latin typeface=""/>
              </a:rPr>
              <a:t>. (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Asbridge</a:t>
            </a:r>
            <a:r>
              <a:rPr lang="fi-FI" dirty="0">
                <a:solidFill>
                  <a:schemeClr val="bg1"/>
                </a:solidFill>
                <a:latin typeface=""/>
              </a:rPr>
              <a:t> et al. 2014).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This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study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aims</a:t>
            </a:r>
            <a:r>
              <a:rPr lang="fi-FI" dirty="0">
                <a:solidFill>
                  <a:schemeClr val="bg1"/>
                </a:solidFill>
                <a:latin typeface=""/>
              </a:rPr>
              <a:t> to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assess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the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risk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levels</a:t>
            </a:r>
            <a:r>
              <a:rPr lang="fi-FI" dirty="0">
                <a:solidFill>
                  <a:schemeClr val="bg1"/>
                </a:solidFill>
                <a:latin typeface=""/>
              </a:rPr>
              <a:t> for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problematic</a:t>
            </a:r>
            <a:r>
              <a:rPr lang="fi-FI" dirty="0">
                <a:solidFill>
                  <a:schemeClr val="bg1"/>
                </a:solidFill>
                <a:latin typeface=""/>
              </a:rPr>
              <a:t> 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cannabis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use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among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Finnish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youth</a:t>
            </a:r>
            <a:endParaRPr lang="fi-FI" dirty="0">
              <a:solidFill>
                <a:schemeClr val="bg1"/>
              </a:solidFill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92269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77000" r="-14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taivas, piha-, Hamppu, kannabis&#10;&#10;Kuvaus luotu automaattisesti">
            <a:extLst>
              <a:ext uri="{FF2B5EF4-FFF2-40B4-BE49-F238E27FC236}">
                <a16:creationId xmlns:a16="http://schemas.microsoft.com/office/drawing/2014/main" id="{05177643-DCA1-7892-DB65-F6E437F5C4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94114" y="-12638348"/>
            <a:ext cx="58580585" cy="38992696"/>
          </a:xfrm>
          <a:prstGeom prst="rect">
            <a:avLst/>
          </a:prstGeom>
        </p:spPr>
      </p:pic>
      <p:sp>
        <p:nvSpPr>
          <p:cNvPr id="3" name="Ellipsi 2">
            <a:extLst>
              <a:ext uri="{FF2B5EF4-FFF2-40B4-BE49-F238E27FC236}">
                <a16:creationId xmlns:a16="http://schemas.microsoft.com/office/drawing/2014/main" id="{8650ACCE-7431-E907-2DA6-EFFEA69B3F76}"/>
              </a:ext>
            </a:extLst>
          </p:cNvPr>
          <p:cNvSpPr/>
          <p:nvPr/>
        </p:nvSpPr>
        <p:spPr>
          <a:xfrm>
            <a:off x="2751364" y="146957"/>
            <a:ext cx="6689272" cy="6564086"/>
          </a:xfrm>
          <a:prstGeom prst="ellipse">
            <a:avLst/>
          </a:prstGeom>
          <a:solidFill>
            <a:srgbClr val="527EAC">
              <a:alpha val="69619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4A207E2-AB85-E4BA-59F3-F21EBFBDBE70}"/>
              </a:ext>
            </a:extLst>
          </p:cNvPr>
          <p:cNvSpPr txBox="1"/>
          <p:nvPr/>
        </p:nvSpPr>
        <p:spPr>
          <a:xfrm>
            <a:off x="2940357" y="3429000"/>
            <a:ext cx="6301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6000" b="1" dirty="0">
                <a:solidFill>
                  <a:schemeClr val="bg1"/>
                </a:solidFill>
                <a:latin typeface=""/>
              </a:rPr>
              <a:t>METHODS</a:t>
            </a:r>
          </a:p>
        </p:txBody>
      </p:sp>
      <p:pic>
        <p:nvPicPr>
          <p:cNvPr id="11" name="Kuva 10" descr="Asiakirja tasaisella täytöllä">
            <a:extLst>
              <a:ext uri="{FF2B5EF4-FFF2-40B4-BE49-F238E27FC236}">
                <a16:creationId xmlns:a16="http://schemas.microsoft.com/office/drawing/2014/main" id="{596D2B69-A944-C0B6-F535-99DA4573A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14145" y="1229195"/>
            <a:ext cx="1952469" cy="195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546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i 1">
            <a:extLst>
              <a:ext uri="{FF2B5EF4-FFF2-40B4-BE49-F238E27FC236}">
                <a16:creationId xmlns:a16="http://schemas.microsoft.com/office/drawing/2014/main" id="{609CF519-F520-5711-8DFD-70875C25BCA1}"/>
              </a:ext>
            </a:extLst>
          </p:cNvPr>
          <p:cNvSpPr/>
          <p:nvPr/>
        </p:nvSpPr>
        <p:spPr>
          <a:xfrm>
            <a:off x="-1423661" y="-3632200"/>
            <a:ext cx="15039322" cy="14122400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CD78C090-8C4C-F7F2-A716-BD1B0F5A84DF}"/>
              </a:ext>
            </a:extLst>
          </p:cNvPr>
          <p:cNvSpPr txBox="1"/>
          <p:nvPr/>
        </p:nvSpPr>
        <p:spPr>
          <a:xfrm>
            <a:off x="4064368" y="1864443"/>
            <a:ext cx="40632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b="1" dirty="0">
                <a:solidFill>
                  <a:schemeClr val="bg1"/>
                </a:solidFill>
                <a:latin typeface=""/>
              </a:rPr>
              <a:t>METHODS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5175CDDD-07E5-6582-B2B3-9642339A7B19}"/>
              </a:ext>
            </a:extLst>
          </p:cNvPr>
          <p:cNvSpPr txBox="1"/>
          <p:nvPr/>
        </p:nvSpPr>
        <p:spPr>
          <a:xfrm>
            <a:off x="2239489" y="3280201"/>
            <a:ext cx="8356600" cy="2031325"/>
          </a:xfrm>
          <a:prstGeom prst="rect">
            <a:avLst/>
          </a:prstGeom>
          <a:solidFill>
            <a:srgbClr val="661D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A cross-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sectional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survey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was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conducted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vocational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students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eight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Finnish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vocation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schools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from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2020-2021.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inclusion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criteria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used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was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: a) 17-29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years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old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, b)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able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to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provide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informed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consent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, and c)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fluent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Finnish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Information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on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age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gender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was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collected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Cannabis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Abuse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Screening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Test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Legleye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et al. 2007)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were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used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to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examine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risk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levels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for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problematic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cannabis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use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Descriptive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statistics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were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calculated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for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describing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sample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risk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levels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for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problematic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cannabis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use</a:t>
            </a:r>
            <a:r>
              <a:rPr lang="fi-FI" dirty="0">
                <a:solidFill>
                  <a:schemeClr val="bg1"/>
                </a:solidFill>
                <a:latin typeface="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7" name="Kuva 6" descr="Asiakirja tasaisella täytöllä">
            <a:extLst>
              <a:ext uri="{FF2B5EF4-FFF2-40B4-BE49-F238E27FC236}">
                <a16:creationId xmlns:a16="http://schemas.microsoft.com/office/drawing/2014/main" id="{697C013B-34CE-AEA1-A993-B7B51B777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58916" y="485938"/>
            <a:ext cx="1241687" cy="124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740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77000" r="-14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taivas, piha-, Hamppu, kannabis&#10;&#10;Kuvaus luotu automaattisesti">
            <a:extLst>
              <a:ext uri="{FF2B5EF4-FFF2-40B4-BE49-F238E27FC236}">
                <a16:creationId xmlns:a16="http://schemas.microsoft.com/office/drawing/2014/main" id="{05177643-DCA1-7892-DB65-F6E437F5C4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073769" y="-2991392"/>
            <a:ext cx="58580585" cy="38992696"/>
          </a:xfrm>
          <a:prstGeom prst="rect">
            <a:avLst/>
          </a:prstGeom>
        </p:spPr>
      </p:pic>
      <p:sp>
        <p:nvSpPr>
          <p:cNvPr id="3" name="Ellipsi 2">
            <a:extLst>
              <a:ext uri="{FF2B5EF4-FFF2-40B4-BE49-F238E27FC236}">
                <a16:creationId xmlns:a16="http://schemas.microsoft.com/office/drawing/2014/main" id="{8650ACCE-7431-E907-2DA6-EFFEA69B3F76}"/>
              </a:ext>
            </a:extLst>
          </p:cNvPr>
          <p:cNvSpPr/>
          <p:nvPr/>
        </p:nvSpPr>
        <p:spPr>
          <a:xfrm>
            <a:off x="2751364" y="146957"/>
            <a:ext cx="6689272" cy="6564086"/>
          </a:xfrm>
          <a:prstGeom prst="ellipse">
            <a:avLst/>
          </a:prstGeom>
          <a:solidFill>
            <a:srgbClr val="527EAC">
              <a:alpha val="69619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4A207E2-AB85-E4BA-59F3-F21EBFBDBE70}"/>
              </a:ext>
            </a:extLst>
          </p:cNvPr>
          <p:cNvSpPr txBox="1"/>
          <p:nvPr/>
        </p:nvSpPr>
        <p:spPr>
          <a:xfrm>
            <a:off x="2940357" y="3429000"/>
            <a:ext cx="6301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6000" b="1" dirty="0">
                <a:solidFill>
                  <a:schemeClr val="bg1"/>
                </a:solidFill>
                <a:latin typeface=""/>
              </a:rPr>
              <a:t>RESULTS</a:t>
            </a:r>
          </a:p>
        </p:txBody>
      </p:sp>
      <p:pic>
        <p:nvPicPr>
          <p:cNvPr id="8" name="Kuva 7" descr="Tutkimus tasaisella täytöllä">
            <a:extLst>
              <a:ext uri="{FF2B5EF4-FFF2-40B4-BE49-F238E27FC236}">
                <a16:creationId xmlns:a16="http://schemas.microsoft.com/office/drawing/2014/main" id="{A2CDD956-4321-2C3E-4FAB-5B60B2920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20342" y="903516"/>
            <a:ext cx="2329543" cy="232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820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i 1">
            <a:extLst>
              <a:ext uri="{FF2B5EF4-FFF2-40B4-BE49-F238E27FC236}">
                <a16:creationId xmlns:a16="http://schemas.microsoft.com/office/drawing/2014/main" id="{609CF519-F520-5711-8DFD-70875C25BCA1}"/>
              </a:ext>
            </a:extLst>
          </p:cNvPr>
          <p:cNvSpPr/>
          <p:nvPr/>
        </p:nvSpPr>
        <p:spPr>
          <a:xfrm>
            <a:off x="-1423661" y="-3632200"/>
            <a:ext cx="15039322" cy="14122400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CD78C090-8C4C-F7F2-A716-BD1B0F5A84DF}"/>
              </a:ext>
            </a:extLst>
          </p:cNvPr>
          <p:cNvSpPr txBox="1"/>
          <p:nvPr/>
        </p:nvSpPr>
        <p:spPr>
          <a:xfrm>
            <a:off x="4259239" y="1864443"/>
            <a:ext cx="3760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b="1" dirty="0">
                <a:solidFill>
                  <a:schemeClr val="bg1"/>
                </a:solidFill>
                <a:latin typeface=""/>
              </a:rPr>
              <a:t>RESULTS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5175CDDD-07E5-6582-B2B3-9642339A7B19}"/>
              </a:ext>
            </a:extLst>
          </p:cNvPr>
          <p:cNvSpPr txBox="1"/>
          <p:nvPr/>
        </p:nvSpPr>
        <p:spPr>
          <a:xfrm>
            <a:off x="2239489" y="3280201"/>
            <a:ext cx="8356600" cy="1477328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i-FI" dirty="0" err="1">
                <a:solidFill>
                  <a:schemeClr val="bg1"/>
                </a:solidFill>
                <a:latin typeface=""/>
              </a:rPr>
              <a:t>From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the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participants</a:t>
            </a:r>
            <a:r>
              <a:rPr lang="fi-FI" dirty="0">
                <a:solidFill>
                  <a:schemeClr val="bg1"/>
                </a:solidFill>
                <a:latin typeface=""/>
              </a:rPr>
              <a:t> (n=1,855),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the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majority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were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aged</a:t>
            </a:r>
            <a:r>
              <a:rPr lang="fi-FI" dirty="0">
                <a:solidFill>
                  <a:schemeClr val="bg1"/>
                </a:solidFill>
                <a:latin typeface=""/>
              </a:rPr>
              <a:t> 18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or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older</a:t>
            </a:r>
            <a:r>
              <a:rPr lang="fi-FI" dirty="0">
                <a:solidFill>
                  <a:schemeClr val="bg1"/>
                </a:solidFill>
                <a:latin typeface=""/>
              </a:rPr>
              <a:t> (69.9%) and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identified</a:t>
            </a:r>
            <a:r>
              <a:rPr lang="fi-FI" dirty="0">
                <a:solidFill>
                  <a:schemeClr val="bg1"/>
                </a:solidFill>
                <a:latin typeface=""/>
              </a:rPr>
              <a:t> as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female</a:t>
            </a:r>
            <a:r>
              <a:rPr lang="fi-FI" dirty="0">
                <a:solidFill>
                  <a:schemeClr val="bg1"/>
                </a:solidFill>
                <a:latin typeface=""/>
              </a:rPr>
              <a:t> (52.3%). 589 (31.8%)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youth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had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used</a:t>
            </a:r>
            <a:r>
              <a:rPr lang="fi-FI" dirty="0">
                <a:solidFill>
                  <a:schemeClr val="bg1"/>
                </a:solidFill>
                <a:latin typeface=""/>
              </a:rPr>
              <a:t> 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cannabis</a:t>
            </a:r>
            <a:r>
              <a:rPr lang="fi-FI" dirty="0">
                <a:solidFill>
                  <a:schemeClr val="bg1"/>
                </a:solidFill>
                <a:latin typeface=""/>
              </a:rPr>
              <a:t> in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the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past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year</a:t>
            </a:r>
            <a:r>
              <a:rPr lang="fi-FI" dirty="0">
                <a:solidFill>
                  <a:schemeClr val="bg1"/>
                </a:solidFill>
                <a:latin typeface=""/>
              </a:rPr>
              <a:t>.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The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risk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levels</a:t>
            </a:r>
            <a:r>
              <a:rPr lang="fi-FI" dirty="0">
                <a:solidFill>
                  <a:schemeClr val="bg1"/>
                </a:solidFill>
                <a:latin typeface=""/>
              </a:rPr>
              <a:t> for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problematic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use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were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evenly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distributed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between</a:t>
            </a:r>
            <a:r>
              <a:rPr lang="fi-FI" dirty="0">
                <a:solidFill>
                  <a:schemeClr val="bg1"/>
                </a:solidFill>
                <a:latin typeface="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low</a:t>
            </a:r>
            <a:r>
              <a:rPr lang="fi-FI" dirty="0">
                <a:solidFill>
                  <a:schemeClr val="bg1"/>
                </a:solidFill>
                <a:latin typeface=""/>
              </a:rPr>
              <a:t> (0-2 points,12.29%),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moderate</a:t>
            </a:r>
            <a:r>
              <a:rPr lang="fi-FI" dirty="0">
                <a:solidFill>
                  <a:schemeClr val="bg1"/>
                </a:solidFill>
                <a:latin typeface=""/>
              </a:rPr>
              <a:t> (3-6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points</a:t>
            </a:r>
            <a:r>
              <a:rPr lang="fi-FI" dirty="0">
                <a:solidFill>
                  <a:schemeClr val="bg1"/>
                </a:solidFill>
                <a:latin typeface=""/>
              </a:rPr>
              <a:t>, 8.52%), and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severe</a:t>
            </a:r>
            <a:r>
              <a:rPr lang="fi-FI" dirty="0">
                <a:solidFill>
                  <a:schemeClr val="bg1"/>
                </a:solidFill>
                <a:latin typeface=""/>
              </a:rPr>
              <a:t> (7-24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points</a:t>
            </a:r>
            <a:r>
              <a:rPr lang="fi-FI" dirty="0">
                <a:solidFill>
                  <a:schemeClr val="bg1"/>
                </a:solidFill>
                <a:latin typeface=""/>
              </a:rPr>
              <a:t>, 10.89%) </a:t>
            </a:r>
            <a:r>
              <a:rPr lang="fi-FI" dirty="0" err="1">
                <a:solidFill>
                  <a:schemeClr val="bg1"/>
                </a:solidFill>
                <a:latin typeface=""/>
              </a:rPr>
              <a:t>levels</a:t>
            </a:r>
            <a:r>
              <a:rPr lang="fi-FI" dirty="0">
                <a:solidFill>
                  <a:schemeClr val="bg1"/>
                </a:solidFill>
                <a:latin typeface=""/>
              </a:rPr>
              <a:t>. </a:t>
            </a:r>
          </a:p>
        </p:txBody>
      </p:sp>
      <p:pic>
        <p:nvPicPr>
          <p:cNvPr id="5" name="Kuva 4" descr="Tutkimus tasaisella täytöllä">
            <a:extLst>
              <a:ext uri="{FF2B5EF4-FFF2-40B4-BE49-F238E27FC236}">
                <a16:creationId xmlns:a16="http://schemas.microsoft.com/office/drawing/2014/main" id="{818B86AE-57FF-ABC8-F041-FA3FF0D223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55052" y="598359"/>
            <a:ext cx="1300579" cy="130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181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77000" r="-14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taivas, piha-, Hamppu, kannabis&#10;&#10;Kuvaus luotu automaattisesti">
            <a:extLst>
              <a:ext uri="{FF2B5EF4-FFF2-40B4-BE49-F238E27FC236}">
                <a16:creationId xmlns:a16="http://schemas.microsoft.com/office/drawing/2014/main" id="{05177643-DCA1-7892-DB65-F6E437F5C4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7349321" y="-5363608"/>
            <a:ext cx="58580585" cy="38992696"/>
          </a:xfrm>
          <a:prstGeom prst="rect">
            <a:avLst/>
          </a:prstGeom>
        </p:spPr>
      </p:pic>
      <p:sp>
        <p:nvSpPr>
          <p:cNvPr id="3" name="Ellipsi 2">
            <a:extLst>
              <a:ext uri="{FF2B5EF4-FFF2-40B4-BE49-F238E27FC236}">
                <a16:creationId xmlns:a16="http://schemas.microsoft.com/office/drawing/2014/main" id="{8650ACCE-7431-E907-2DA6-EFFEA69B3F76}"/>
              </a:ext>
            </a:extLst>
          </p:cNvPr>
          <p:cNvSpPr/>
          <p:nvPr/>
        </p:nvSpPr>
        <p:spPr>
          <a:xfrm>
            <a:off x="2751364" y="146957"/>
            <a:ext cx="6689272" cy="6564086"/>
          </a:xfrm>
          <a:prstGeom prst="ellipse">
            <a:avLst/>
          </a:prstGeom>
          <a:solidFill>
            <a:srgbClr val="527EAC">
              <a:alpha val="69619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4A207E2-AB85-E4BA-59F3-F21EBFBDBE70}"/>
              </a:ext>
            </a:extLst>
          </p:cNvPr>
          <p:cNvSpPr txBox="1"/>
          <p:nvPr/>
        </p:nvSpPr>
        <p:spPr>
          <a:xfrm>
            <a:off x="2940357" y="3429000"/>
            <a:ext cx="6301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6000" b="1" dirty="0">
                <a:solidFill>
                  <a:schemeClr val="bg1"/>
                </a:solidFill>
                <a:latin typeface=""/>
              </a:rPr>
              <a:t>DISCUSSION</a:t>
            </a:r>
          </a:p>
        </p:txBody>
      </p:sp>
      <p:pic>
        <p:nvPicPr>
          <p:cNvPr id="5" name="Kuva 4" descr="Kokous tasaisella täytöllä">
            <a:extLst>
              <a:ext uri="{FF2B5EF4-FFF2-40B4-BE49-F238E27FC236}">
                <a16:creationId xmlns:a16="http://schemas.microsoft.com/office/drawing/2014/main" id="{A60CC401-C06D-28B3-5458-5424BA98D6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6677" y="1126434"/>
            <a:ext cx="2348948" cy="234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005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1022</Words>
  <Application>Microsoft Macintosh PowerPoint</Application>
  <PresentationFormat>Laajakuva</PresentationFormat>
  <Paragraphs>34</Paragraphs>
  <Slides>14</Slides>
  <Notes>9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Verdana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study</dc:title>
  <dc:creator>Jasmin Lostedt</dc:creator>
  <cp:lastModifiedBy>Jasmin Lostedt</cp:lastModifiedBy>
  <cp:revision>3</cp:revision>
  <dcterms:created xsi:type="dcterms:W3CDTF">2023-10-23T11:30:28Z</dcterms:created>
  <dcterms:modified xsi:type="dcterms:W3CDTF">2023-10-30T19:14:03Z</dcterms:modified>
</cp:coreProperties>
</file>